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0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92" r:id="rId2"/>
    <p:sldId id="323" r:id="rId3"/>
    <p:sldId id="326" r:id="rId4"/>
    <p:sldId id="301" r:id="rId5"/>
    <p:sldId id="324" r:id="rId6"/>
    <p:sldId id="327" r:id="rId7"/>
    <p:sldId id="337" r:id="rId8"/>
    <p:sldId id="329" r:id="rId9"/>
    <p:sldId id="330" r:id="rId10"/>
    <p:sldId id="338" r:id="rId11"/>
    <p:sldId id="339" r:id="rId12"/>
    <p:sldId id="340" r:id="rId13"/>
    <p:sldId id="341" r:id="rId14"/>
    <p:sldId id="325" r:id="rId15"/>
    <p:sldId id="333" r:id="rId16"/>
    <p:sldId id="334" r:id="rId17"/>
    <p:sldId id="336" r:id="rId18"/>
    <p:sldId id="322" r:id="rId19"/>
    <p:sldId id="28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Hoogers, S.M.A. (Suzanne)" initials="HS(" lastIdx="7" clrIdx="1">
    <p:extLst>
      <p:ext uri="{19B8F6BF-5375-455C-9EA6-DF929625EA0E}">
        <p15:presenceInfo xmlns:p15="http://schemas.microsoft.com/office/powerpoint/2012/main" userId="S-1-5-21-3914437075-3677242613-1750735346-73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BC"/>
    <a:srgbClr val="F39200"/>
    <a:srgbClr val="FF9900"/>
    <a:srgbClr val="D5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6" autoAdjust="0"/>
    <p:restoredTop sz="86447"/>
  </p:normalViewPr>
  <p:slideViewPr>
    <p:cSldViewPr snapToGrid="0">
      <p:cViewPr varScale="1">
        <p:scale>
          <a:sx n="53" d="100"/>
          <a:sy n="53" d="100"/>
        </p:scale>
        <p:origin x="71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EDD04-362F-8645-8EA6-F485B425C5E6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45B76-E778-4E46-9E56-DD63030792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4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45B76-E778-4E46-9E56-DD63030792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0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Nieuw figuur toevoegen met juiste tekst bij V3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45B76-E778-4E46-9E56-DD63030792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2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Keus maken om elk punt apart toe te lichten en een slide daaraan toe te wijden m.b.t. belangrijkste kenmerken van dat criterium.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45B76-E778-4E46-9E56-DD63030792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1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45B76-E778-4E46-9E56-DD63030792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1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Keus maken om elk punt apart toe te lichten en een slide daaraan toe te wijden m.b.t. belangrijkste kenmerken van dat criterium.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45B76-E778-4E46-9E56-DD63030792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7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5B76-E778-4E46-9E56-DD63030792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6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45B76-E778-4E46-9E56-DD63030792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CE65BE-9DE5-5C40-AEB1-1BC433E9EC76}"/>
              </a:ext>
            </a:extLst>
          </p:cNvPr>
          <p:cNvSpPr/>
          <p:nvPr userDrawn="1"/>
        </p:nvSpPr>
        <p:spPr>
          <a:xfrm>
            <a:off x="0" y="-88900"/>
            <a:ext cx="12192000" cy="3517900"/>
          </a:xfrm>
          <a:prstGeom prst="rect">
            <a:avLst/>
          </a:prstGeom>
          <a:solidFill>
            <a:srgbClr val="D5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7EF37C81-6468-48B3-89B0-8E4631AFA097}"/>
              </a:ext>
            </a:extLst>
          </p:cNvPr>
          <p:cNvSpPr/>
          <p:nvPr userDrawn="1"/>
        </p:nvSpPr>
        <p:spPr>
          <a:xfrm>
            <a:off x="0" y="6394011"/>
            <a:ext cx="12192000" cy="463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E364B36B-A086-42FE-B4FB-74D2BD4E2420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extLst>
              <a:ext uri="{FF2B5EF4-FFF2-40B4-BE49-F238E27FC236}">
                <a16:creationId xmlns:a16="http://schemas.microsoft.com/office/drawing/2014/main" id="{9D6D468E-623D-47F0-8381-B229AB6164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881" y="6428605"/>
            <a:ext cx="1341637" cy="3671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A79FA1-4A15-4D7E-81F8-BCEF493CF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498308"/>
            <a:ext cx="10801350" cy="791997"/>
          </a:xfrm>
          <a:noFill/>
        </p:spPr>
        <p:txBody>
          <a:bodyPr anchor="ctr" anchorCtr="0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172DB1-0A41-404C-8E65-97E6546E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417685"/>
            <a:ext cx="10801350" cy="73638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A5415B-E1BA-41E3-A115-CCA7D4C7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88297E-A9E6-4A4B-BE95-948DD66A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9C2F50-C461-426F-A6E7-20A2CEAF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DA170501-4914-4621-BC51-0ADD6078EF82}"/>
              </a:ext>
            </a:extLst>
          </p:cNvPr>
          <p:cNvCxnSpPr/>
          <p:nvPr userDrawn="1"/>
        </p:nvCxnSpPr>
        <p:spPr>
          <a:xfrm>
            <a:off x="2981325" y="4600077"/>
            <a:ext cx="6229350" cy="0"/>
          </a:xfrm>
          <a:prstGeom prst="line">
            <a:avLst/>
          </a:prstGeom>
          <a:ln w="12700" cap="rnd">
            <a:solidFill>
              <a:srgbClr val="387B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E8AA57BA-7664-443F-988A-39FAD24FE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17941" y="713669"/>
            <a:ext cx="3333257" cy="91226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E7094269-E599-534B-B711-54648DCFA7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30395" y="6396681"/>
            <a:ext cx="1861605" cy="461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3E913E-9988-7C41-AC32-DF1483E11D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1492090"/>
            <a:ext cx="12191999" cy="28574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24E5BC-F25F-024B-8272-73B10FA6A630}"/>
              </a:ext>
            </a:extLst>
          </p:cNvPr>
          <p:cNvSpPr txBox="1"/>
          <p:nvPr userDrawn="1"/>
        </p:nvSpPr>
        <p:spPr>
          <a:xfrm>
            <a:off x="1852612" y="6552709"/>
            <a:ext cx="84867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Het </a:t>
            </a:r>
            <a:r>
              <a:rPr lang="en-US" sz="1000" b="1" dirty="0">
                <a:solidFill>
                  <a:schemeClr val="tx2"/>
                </a:solidFill>
                <a:latin typeface="+mj-lt"/>
              </a:rPr>
              <a:t>Expertise Centrum </a:t>
            </a:r>
            <a:r>
              <a:rPr lang="en-US" sz="1000" b="1" dirty="0" err="1">
                <a:solidFill>
                  <a:schemeClr val="tx2"/>
                </a:solidFill>
                <a:latin typeface="+mj-lt"/>
              </a:rPr>
              <a:t>Warmte</a:t>
            </a:r>
            <a:r>
              <a:rPr lang="en-US" sz="1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00" dirty="0">
                <a:solidFill>
                  <a:schemeClr val="tx2"/>
                </a:solidFill>
              </a:rPr>
              <a:t>is een initiatief van de Sectortafel Gebouwde Omgeving van het Klimaatakkoord.</a:t>
            </a:r>
          </a:p>
        </p:txBody>
      </p:sp>
    </p:spTree>
    <p:extLst>
      <p:ext uri="{BB962C8B-B14F-4D97-AF65-F5344CB8AC3E}">
        <p14:creationId xmlns:p14="http://schemas.microsoft.com/office/powerpoint/2010/main" val="1535427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9C4C2E-45D5-4D0B-89B8-3E8927972C21}"/>
              </a:ext>
            </a:extLst>
          </p:cNvPr>
          <p:cNvSpPr/>
          <p:nvPr userDrawn="1"/>
        </p:nvSpPr>
        <p:spPr>
          <a:xfrm rot="5400000">
            <a:off x="5941973" y="113204"/>
            <a:ext cx="6416754" cy="610870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877F3E3-9C43-49F8-AC4D-85D3E524393D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4666392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chemeClr val="accent1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06617"/>
            <a:ext cx="5040312" cy="3806821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b="0" i="0"/>
            </a:lvl1pPr>
            <a:lvl2pPr>
              <a:lnSpc>
                <a:spcPct val="150000"/>
              </a:lnSpc>
              <a:spcBef>
                <a:spcPts val="0"/>
              </a:spcBef>
              <a:defRPr b="0" i="0"/>
            </a:lvl2pPr>
            <a:lvl3pPr>
              <a:lnSpc>
                <a:spcPct val="150000"/>
              </a:lnSpc>
              <a:spcBef>
                <a:spcPts val="0"/>
              </a:spcBef>
              <a:defRPr b="0" i="0"/>
            </a:lvl3pPr>
            <a:lvl4pPr>
              <a:lnSpc>
                <a:spcPct val="150000"/>
              </a:lnSpc>
              <a:spcBef>
                <a:spcPts val="0"/>
              </a:spcBef>
              <a:defRPr b="0" i="0"/>
            </a:lvl4pPr>
            <a:lvl5pPr>
              <a:lnSpc>
                <a:spcPct val="150000"/>
              </a:lnSpc>
              <a:spcBef>
                <a:spcPts val="0"/>
              </a:spcBef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341438"/>
            <a:ext cx="5040312" cy="297861"/>
          </a:xfrm>
        </p:spPr>
        <p:txBody>
          <a:bodyPr/>
          <a:lstStyle>
            <a:lvl1pPr marL="0" indent="0" algn="ctr">
              <a:buNone/>
              <a:defRPr sz="2400" b="0" i="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6362" y="1341439"/>
            <a:ext cx="5040312" cy="4563806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b="0" i="0"/>
            </a:lvl1pPr>
            <a:lvl2pPr>
              <a:lnSpc>
                <a:spcPct val="150000"/>
              </a:lnSpc>
              <a:spcBef>
                <a:spcPts val="0"/>
              </a:spcBef>
              <a:defRPr b="0" i="0"/>
            </a:lvl2pPr>
            <a:lvl3pPr>
              <a:lnSpc>
                <a:spcPct val="150000"/>
              </a:lnSpc>
              <a:spcBef>
                <a:spcPts val="0"/>
              </a:spcBef>
              <a:defRPr b="0" i="0"/>
            </a:lvl3pPr>
            <a:lvl4pPr>
              <a:lnSpc>
                <a:spcPct val="150000"/>
              </a:lnSpc>
              <a:spcBef>
                <a:spcPts val="0"/>
              </a:spcBef>
              <a:defRPr b="0" i="0"/>
            </a:lvl4pPr>
            <a:lvl5pPr>
              <a:lnSpc>
                <a:spcPct val="150000"/>
              </a:lnSpc>
              <a:spcBef>
                <a:spcPts val="0"/>
              </a:spcBef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075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4" pos="361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9C4C2E-45D5-4D0B-89B8-3E8927972C21}"/>
              </a:ext>
            </a:extLst>
          </p:cNvPr>
          <p:cNvSpPr/>
          <p:nvPr userDrawn="1"/>
        </p:nvSpPr>
        <p:spPr>
          <a:xfrm rot="5400000">
            <a:off x="-154026" y="117989"/>
            <a:ext cx="6416754" cy="610870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877F3E3-9C43-49F8-AC4D-85D3E524393D}"/>
              </a:ext>
            </a:extLst>
          </p:cNvPr>
          <p:cNvCxnSpPr>
            <a:cxnSpLocks/>
          </p:cNvCxnSpPr>
          <p:nvPr userDrawn="1"/>
        </p:nvCxnSpPr>
        <p:spPr>
          <a:xfrm>
            <a:off x="6665835" y="1849726"/>
            <a:ext cx="4666392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chemeClr val="accent1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620" y="2105449"/>
            <a:ext cx="5040312" cy="3806821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4620" y="1340270"/>
            <a:ext cx="5040312" cy="297861"/>
          </a:xfrm>
        </p:spPr>
        <p:txBody>
          <a:bodyPr/>
          <a:lstStyle>
            <a:lvl1pPr marL="0" indent="0" algn="ctr">
              <a:buNone/>
              <a:defRPr sz="2400" b="0" i="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97C6BCB-6A2C-42F2-B3AD-C863C07EDA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068" y="1341438"/>
            <a:ext cx="5040312" cy="4572000"/>
          </a:xfrm>
        </p:spPr>
        <p:txBody>
          <a:bodyPr/>
          <a:lstStyle>
            <a:lvl1pPr marL="0" indent="0">
              <a:buNone/>
              <a:defRPr b="0" i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5D40F45A-3B4C-4F32-B0E6-F222C7F62ECD}"/>
              </a:ext>
            </a:extLst>
          </p:cNvPr>
          <p:cNvSpPr/>
          <p:nvPr userDrawn="1"/>
        </p:nvSpPr>
        <p:spPr>
          <a:xfrm rot="5400000">
            <a:off x="5968208" y="3296467"/>
            <a:ext cx="520649" cy="265066"/>
          </a:xfrm>
          <a:prstGeom prst="triangle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553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4" pos="361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9CF1BCF-370F-467A-BE65-ECC08FBFDA0A}"/>
              </a:ext>
            </a:extLst>
          </p:cNvPr>
          <p:cNvGrpSpPr/>
          <p:nvPr userDrawn="1"/>
        </p:nvGrpSpPr>
        <p:grpSpPr>
          <a:xfrm>
            <a:off x="-12701" y="-2"/>
            <a:ext cx="12217401" cy="3694068"/>
            <a:chOff x="-12701" y="-2"/>
            <a:chExt cx="12217401" cy="3694068"/>
          </a:xfrm>
          <a:solidFill>
            <a:schemeClr val="bg2">
              <a:alpha val="7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A648EC-59BC-45D5-8FE3-41C17E032EA3}"/>
                </a:ext>
              </a:extLst>
            </p:cNvPr>
            <p:cNvSpPr/>
            <p:nvPr userDrawn="1"/>
          </p:nvSpPr>
          <p:spPr>
            <a:xfrm rot="5400000">
              <a:off x="4381499" y="-4394202"/>
              <a:ext cx="3429002" cy="12217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elijkbenige driehoek 9">
              <a:extLst>
                <a:ext uri="{FF2B5EF4-FFF2-40B4-BE49-F238E27FC236}">
                  <a16:creationId xmlns:a16="http://schemas.microsoft.com/office/drawing/2014/main" id="{D1F116FB-F967-4139-813D-A7E0B164C253}"/>
                </a:ext>
              </a:extLst>
            </p:cNvPr>
            <p:cNvSpPr/>
            <p:nvPr userDrawn="1"/>
          </p:nvSpPr>
          <p:spPr>
            <a:xfrm rot="10800000">
              <a:off x="5835675" y="3429000"/>
              <a:ext cx="520649" cy="26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</p:grp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053E126-2A96-4C90-9656-67E1FE85F236}"/>
              </a:ext>
            </a:extLst>
          </p:cNvPr>
          <p:cNvCxnSpPr>
            <a:cxnSpLocks/>
          </p:cNvCxnSpPr>
          <p:nvPr userDrawn="1"/>
        </p:nvCxnSpPr>
        <p:spPr>
          <a:xfrm>
            <a:off x="4224669" y="4330736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024" y="2106617"/>
            <a:ext cx="8047952" cy="1324179"/>
          </a:xfrm>
        </p:spPr>
        <p:txBody>
          <a:bodyPr/>
          <a:lstStyle>
            <a:lvl1pPr>
              <a:defRPr sz="2000" b="0" i="0"/>
            </a:lvl1pPr>
            <a:lvl2pPr>
              <a:defRPr sz="1800" b="0" i="0"/>
            </a:lvl2pPr>
            <a:lvl3pPr>
              <a:defRPr sz="1600" b="0" i="0"/>
            </a:lvl3pPr>
            <a:lvl4pPr>
              <a:defRPr sz="1400" b="0" i="0"/>
            </a:lvl4pPr>
            <a:lvl5pPr>
              <a:defRPr sz="1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70552" y="4581065"/>
            <a:ext cx="8057698" cy="1324179"/>
          </a:xfrm>
        </p:spPr>
        <p:txBody>
          <a:bodyPr/>
          <a:lstStyle>
            <a:lvl1pPr>
              <a:defRPr sz="2000" b="0" i="0"/>
            </a:lvl1pPr>
            <a:lvl2pPr>
              <a:defRPr sz="1800" b="0" i="0"/>
            </a:lvl2pPr>
            <a:lvl3pPr>
              <a:defRPr sz="1600" b="0" i="0"/>
            </a:lvl3pPr>
            <a:lvl4pPr>
              <a:defRPr sz="1400" b="0" i="0"/>
            </a:lvl4pPr>
            <a:lvl5pPr>
              <a:defRPr sz="1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2D71F845-FA12-4326-BCDE-D2EFC427F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2024" y="3815886"/>
            <a:ext cx="8056563" cy="297861"/>
          </a:xfrm>
        </p:spPr>
        <p:txBody>
          <a:bodyPr/>
          <a:lstStyle>
            <a:lvl1pPr marL="0" indent="0" algn="ctr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C4EC389-1E88-463F-B1C1-2224A4E47D67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52ABAEFE-11EB-4FFB-93D0-B99AF88B5F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1687" y="1344175"/>
            <a:ext cx="8056563" cy="297861"/>
          </a:xfrm>
        </p:spPr>
        <p:txBody>
          <a:bodyPr/>
          <a:lstStyle>
            <a:lvl1pPr marL="0" indent="0" algn="ctr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18371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1300" userDrawn="1">
          <p15:clr>
            <a:srgbClr val="FBAE40"/>
          </p15:clr>
        </p15:guide>
        <p15:guide id="3" pos="63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itel sub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9CF1BCF-370F-467A-BE65-ECC08FBFDA0A}"/>
              </a:ext>
            </a:extLst>
          </p:cNvPr>
          <p:cNvGrpSpPr/>
          <p:nvPr userDrawn="1"/>
        </p:nvGrpSpPr>
        <p:grpSpPr>
          <a:xfrm>
            <a:off x="-12701" y="1"/>
            <a:ext cx="12217401" cy="3110182"/>
            <a:chOff x="-12701" y="583884"/>
            <a:chExt cx="12217401" cy="3110182"/>
          </a:xfrm>
          <a:solidFill>
            <a:schemeClr val="bg2">
              <a:alpha val="7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A648EC-59BC-45D5-8FE3-41C17E032EA3}"/>
                </a:ext>
              </a:extLst>
            </p:cNvPr>
            <p:cNvSpPr/>
            <p:nvPr userDrawn="1"/>
          </p:nvSpPr>
          <p:spPr>
            <a:xfrm rot="5400000">
              <a:off x="4673442" y="-4102259"/>
              <a:ext cx="2845116" cy="12217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elijkbenige driehoek 9">
              <a:extLst>
                <a:ext uri="{FF2B5EF4-FFF2-40B4-BE49-F238E27FC236}">
                  <a16:creationId xmlns:a16="http://schemas.microsoft.com/office/drawing/2014/main" id="{D1F116FB-F967-4139-813D-A7E0B164C253}"/>
                </a:ext>
              </a:extLst>
            </p:cNvPr>
            <p:cNvSpPr/>
            <p:nvPr userDrawn="1"/>
          </p:nvSpPr>
          <p:spPr>
            <a:xfrm rot="10800000">
              <a:off x="5835675" y="3429000"/>
              <a:ext cx="520649" cy="26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</p:grp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3924AF4-4972-4316-92E3-9053BAC5B6CD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72024" y="2002397"/>
            <a:ext cx="8047952" cy="2978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3750" y="1341438"/>
            <a:ext cx="8056563" cy="297861"/>
          </a:xfrm>
        </p:spPr>
        <p:txBody>
          <a:bodyPr/>
          <a:lstStyle>
            <a:lvl1pPr marL="0" indent="0" algn="ctr">
              <a:buNone/>
              <a:defRPr sz="2400" b="0" i="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063750" y="3429001"/>
            <a:ext cx="8064500" cy="2476244"/>
          </a:xfrm>
        </p:spPr>
        <p:txBody>
          <a:bodyPr wrap="square" numCol="2"/>
          <a:lstStyle>
            <a:lvl1pPr>
              <a:defRPr b="0" i="0"/>
            </a:lvl1pPr>
          </a:lstStyle>
          <a:p>
            <a:r>
              <a:rPr lang="nl-NL" dirty="0"/>
              <a:t>De Tekstopties voor dit kader staat op 2 kolommen</a:t>
            </a:r>
          </a:p>
          <a:p>
            <a:endParaRPr lang="nl-NL" dirty="0"/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1FAAC65A-E252-4F59-B0E8-0FA9878E214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63750" y="2410490"/>
            <a:ext cx="8047952" cy="297862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01184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300">
          <p15:clr>
            <a:srgbClr val="FBAE40"/>
          </p15:clr>
        </p15:guide>
        <p15:guide id="3" pos="63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nde op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id="{2005BB7F-5EAF-4F87-B77A-86ADA9AB26EB}"/>
              </a:ext>
            </a:extLst>
          </p:cNvPr>
          <p:cNvSpPr/>
          <p:nvPr userDrawn="1"/>
        </p:nvSpPr>
        <p:spPr>
          <a:xfrm>
            <a:off x="0" y="6394011"/>
            <a:ext cx="12192000" cy="463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0">
            <a:extLst>
              <a:ext uri="{FF2B5EF4-FFF2-40B4-BE49-F238E27FC236}">
                <a16:creationId xmlns:a16="http://schemas.microsoft.com/office/drawing/2014/main" id="{5DB93BB5-B92E-48BF-AA12-3BA42034F6B3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69E65B72-15A9-4A0C-B65E-5B3FBC1D61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5325" y="3934773"/>
            <a:ext cx="4148918" cy="792163"/>
          </a:xfrm>
        </p:spPr>
        <p:txBody>
          <a:bodyPr/>
          <a:lstStyle>
            <a:lvl1pPr marL="177800" indent="-177800" algn="l">
              <a:buFont typeface="Arial" panose="020B0604020202020204" pitchFamily="34" charset="0"/>
              <a:buChar char="•"/>
              <a:defRPr sz="16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ijdelijke aanduiding voor tekst 35">
            <a:extLst>
              <a:ext uri="{FF2B5EF4-FFF2-40B4-BE49-F238E27FC236}">
                <a16:creationId xmlns:a16="http://schemas.microsoft.com/office/drawing/2014/main" id="{E9A4C4F9-009C-413C-B2B2-0324A22CE6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5325" y="1797859"/>
            <a:ext cx="4148918" cy="792163"/>
          </a:xfrm>
        </p:spPr>
        <p:txBody>
          <a:bodyPr/>
          <a:lstStyle>
            <a:lvl1pPr marL="177800" indent="-177800" algn="l">
              <a:buFont typeface="Arial" panose="020B0604020202020204" pitchFamily="34" charset="0"/>
              <a:buChar char="•"/>
              <a:defRPr sz="16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jdelijke aanduiding voor tekst 35">
            <a:extLst>
              <a:ext uri="{FF2B5EF4-FFF2-40B4-BE49-F238E27FC236}">
                <a16:creationId xmlns:a16="http://schemas.microsoft.com/office/drawing/2014/main" id="{4C92C3D4-BFFC-4B34-97EC-F6CD775F7C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16992" y="5121275"/>
            <a:ext cx="4148918" cy="792163"/>
          </a:xfrm>
        </p:spPr>
        <p:txBody>
          <a:bodyPr/>
          <a:lstStyle>
            <a:lvl1pPr marL="177800" indent="-177800" algn="l">
              <a:buFont typeface="Arial" panose="020B0604020202020204" pitchFamily="34" charset="0"/>
              <a:buChar char="•"/>
              <a:defRPr sz="16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ijdelijke aanduiding voor tekst 35">
            <a:extLst>
              <a:ext uri="{FF2B5EF4-FFF2-40B4-BE49-F238E27FC236}">
                <a16:creationId xmlns:a16="http://schemas.microsoft.com/office/drawing/2014/main" id="{B9B9968B-C6AB-47DF-9479-1F692B7B0A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47760" y="1797859"/>
            <a:ext cx="4148918" cy="792163"/>
          </a:xfrm>
        </p:spPr>
        <p:txBody>
          <a:bodyPr/>
          <a:lstStyle>
            <a:lvl1pPr marL="177800" indent="-177800" algn="l">
              <a:buFont typeface="Arial" panose="020B0604020202020204" pitchFamily="34" charset="0"/>
              <a:buChar char="•"/>
              <a:defRPr sz="16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ijdelijke aanduiding voor tekst 35">
            <a:extLst>
              <a:ext uri="{FF2B5EF4-FFF2-40B4-BE49-F238E27FC236}">
                <a16:creationId xmlns:a16="http://schemas.microsoft.com/office/drawing/2014/main" id="{D9C05E5E-B1CE-4ABD-BC5A-AA20E1D5B1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47759" y="3934773"/>
            <a:ext cx="4148918" cy="792163"/>
          </a:xfrm>
        </p:spPr>
        <p:txBody>
          <a:bodyPr/>
          <a:lstStyle>
            <a:lvl1pPr marL="177800" indent="-177800" algn="l">
              <a:buFont typeface="Arial" panose="020B0604020202020204" pitchFamily="34" charset="0"/>
              <a:buChar char="•"/>
              <a:defRPr sz="16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115E0477-A3C1-4CE3-B2AB-65CC78B1B2C0}"/>
              </a:ext>
            </a:extLst>
          </p:cNvPr>
          <p:cNvCxnSpPr>
            <a:cxnSpLocks/>
          </p:cNvCxnSpPr>
          <p:nvPr userDrawn="1"/>
        </p:nvCxnSpPr>
        <p:spPr>
          <a:xfrm>
            <a:off x="2072024" y="3216756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82600"/>
            <a:ext cx="5768454" cy="46831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5" name="Tijdelijke aanduiding voor tekst 35">
            <a:extLst>
              <a:ext uri="{FF2B5EF4-FFF2-40B4-BE49-F238E27FC236}">
                <a16:creationId xmlns:a16="http://schemas.microsoft.com/office/drawing/2014/main" id="{B242AEB1-B610-4C18-AD99-C07F9B6A283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16992" y="549275"/>
            <a:ext cx="4148918" cy="792163"/>
          </a:xfrm>
        </p:spPr>
        <p:txBody>
          <a:bodyPr/>
          <a:lstStyle>
            <a:lvl1pPr marL="177800" indent="-177800" algn="l">
              <a:buFont typeface="Arial" panose="020B0604020202020204" pitchFamily="34" charset="0"/>
              <a:buChar char="•"/>
              <a:defRPr sz="16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A15A8912-2A35-7141-8F3F-6422CC2926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30395" y="6396681"/>
            <a:ext cx="1861605" cy="461319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7B8C400-56C6-F048-808D-BC2EBB1806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3881" y="6428606"/>
            <a:ext cx="1341637" cy="3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6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chemeClr val="accent1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41439"/>
            <a:ext cx="10801350" cy="2652804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760F8B0-43A0-49EF-BB3D-C1F4C9340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4774551"/>
            <a:ext cx="10801350" cy="1138888"/>
          </a:xfrm>
          <a:solidFill>
            <a:schemeClr val="tx2"/>
          </a:solidFill>
        </p:spPr>
        <p:txBody>
          <a:bodyPr lIns="180000" tIns="180000" rIns="144000" bIns="144000"/>
          <a:lstStyle>
            <a:lvl1pPr marL="0" indent="0">
              <a:buNone/>
              <a:defRPr b="0" i="0">
                <a:solidFill>
                  <a:schemeClr val="bg1"/>
                </a:solidFill>
                <a:latin typeface="+mj-lt"/>
              </a:defRPr>
            </a:lvl1pPr>
            <a:lvl2pPr>
              <a:defRPr b="0" i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027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subtitel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00E2F-3B5A-4CE3-8812-3A0378F6D1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10AC5-78EA-4D68-A56B-117BFFC11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5040313" cy="408781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1EB223-65EF-4CF5-A97B-88FC6B821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3" y="1825625"/>
            <a:ext cx="5040314" cy="4087813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1E7BEE-0326-497B-B74F-8A02E1FE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0DA213-AC14-48D0-8DF0-D5D29036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6999A4-7900-457D-BF45-B95718D6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262B0AB-2439-4706-9401-5C7153D70F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0100" y="973138"/>
            <a:ext cx="8078788" cy="368300"/>
          </a:xfrm>
        </p:spPr>
        <p:txBody>
          <a:bodyPr anchor="ctr" anchorCtr="0"/>
          <a:lstStyle>
            <a:lvl1pPr marL="0" indent="0" algn="ctr">
              <a:buNone/>
              <a:defRPr b="0" i="0"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92402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67" userDrawn="1">
          <p15:clr>
            <a:srgbClr val="FBAE40"/>
          </p15:clr>
        </p15:guide>
        <p15:guide id="3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subtitel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00E2F-3B5A-4CE3-8812-3A0378F6D1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10AC5-78EA-4D68-A56B-117BFFC11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1829" y="1974274"/>
            <a:ext cx="4383809" cy="346017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1EB223-65EF-4CF5-A97B-88FC6B821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3" y="1974274"/>
            <a:ext cx="4392612" cy="346017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1E7BEE-0326-497B-B74F-8A02E1FE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0DA213-AC14-48D0-8DF0-D5D29036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6999A4-7900-457D-BF45-B95718D6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262B0AB-2439-4706-9401-5C7153D70F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1829" y="1118610"/>
            <a:ext cx="9497146" cy="585498"/>
          </a:xfrm>
        </p:spPr>
        <p:txBody>
          <a:bodyPr anchor="ctr" anchorCtr="0"/>
          <a:lstStyle>
            <a:lvl1pPr marL="0" indent="0" algn="ctr">
              <a:buNone/>
              <a:defRPr sz="2800" b="0" i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276286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67">
          <p15:clr>
            <a:srgbClr val="FBAE40"/>
          </p15:clr>
        </p15:guide>
        <p15:guide id="3" pos="3613">
          <p15:clr>
            <a:srgbClr val="FBAE40"/>
          </p15:clr>
        </p15:guide>
        <p15:guide id="4" pos="846" userDrawn="1">
          <p15:clr>
            <a:srgbClr val="FBAE40"/>
          </p15:clr>
        </p15:guide>
        <p15:guide id="5" pos="683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A219E7C4-2FFA-43E8-A317-99319B3A41BF}"/>
              </a:ext>
            </a:extLst>
          </p:cNvPr>
          <p:cNvSpPr/>
          <p:nvPr userDrawn="1"/>
        </p:nvSpPr>
        <p:spPr>
          <a:xfrm>
            <a:off x="0" y="6394011"/>
            <a:ext cx="12192000" cy="463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3521B82D-EA0D-49EF-AA83-B4AB2176AE28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8400E2F-3B5A-4CE3-8812-3A0378F6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296864"/>
            <a:ext cx="10801351" cy="468312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10AC5-78EA-4D68-A56B-117BFFC11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341439"/>
            <a:ext cx="5040313" cy="45720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1EB223-65EF-4CF5-A97B-88FC6B821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3" y="1341439"/>
            <a:ext cx="5040314" cy="45720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1E7BEE-0326-497B-B74F-8A02E1FE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0DA213-AC14-48D0-8DF0-D5D29036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6999A4-7900-457D-BF45-B95718D6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44643B2-4E5E-2D44-B289-A9760B952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881" y="6428606"/>
            <a:ext cx="1341637" cy="367185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A0461C08-095D-9C4A-869C-BB814F377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30395" y="6396681"/>
            <a:ext cx="1861605" cy="4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28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67">
          <p15:clr>
            <a:srgbClr val="FBAE40"/>
          </p15:clr>
        </p15:guide>
        <p15:guide id="3" pos="361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37CA8975-3BED-4CF3-B9FE-8FAD4D0F7C8D}"/>
              </a:ext>
            </a:extLst>
          </p:cNvPr>
          <p:cNvSpPr/>
          <p:nvPr userDrawn="1"/>
        </p:nvSpPr>
        <p:spPr>
          <a:xfrm>
            <a:off x="0" y="6394011"/>
            <a:ext cx="12192000" cy="463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D4E1075F-292F-4B71-8A94-936EF212F76A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920E8EB-C868-4D39-AA6F-2A0EAFDA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1" y="365126"/>
            <a:ext cx="10798174" cy="1275088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432631-D3A0-4B96-A22E-039A2F4A1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81163"/>
            <a:ext cx="5040313" cy="553279"/>
          </a:xfrm>
        </p:spPr>
        <p:txBody>
          <a:bodyPr anchor="b"/>
          <a:lstStyle>
            <a:lvl1pPr marL="0" indent="0">
              <a:buNone/>
              <a:defRPr sz="2000" b="0" i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30FFBC-A466-4557-8897-FC0F1D5CD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2505075"/>
            <a:ext cx="5040313" cy="341657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11856B-83D8-49F3-8B87-8F33182BD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6363" y="1681163"/>
            <a:ext cx="5040312" cy="553279"/>
          </a:xfrm>
        </p:spPr>
        <p:txBody>
          <a:bodyPr anchor="b"/>
          <a:lstStyle>
            <a:lvl1pPr marL="0" indent="0">
              <a:buNone/>
              <a:defRPr sz="2000" b="0" i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7E68DA-EE67-4E8D-AF17-CBE735388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6363" y="2505075"/>
            <a:ext cx="5040312" cy="341657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78EC004-3BC5-4D78-8A0E-A26263A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69EBDC0-76C1-4933-8592-B4CD8631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42F000-2974-4F5D-A01D-B542F290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A43570D-144B-9142-B57F-CDBAD516B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881" y="6428606"/>
            <a:ext cx="1341637" cy="367185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AD2A8D50-C180-DE42-8896-C20AAB2572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30395" y="6396681"/>
            <a:ext cx="1861605" cy="4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5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  <p15:guide id="2" pos="361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542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0684ADE-3A74-44D5-9E16-A9195144792A}"/>
              </a:ext>
            </a:extLst>
          </p:cNvPr>
          <p:cNvSpPr/>
          <p:nvPr userDrawn="1"/>
        </p:nvSpPr>
        <p:spPr>
          <a:xfrm>
            <a:off x="0" y="6394011"/>
            <a:ext cx="12192000" cy="463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186B99C7-40FD-4677-A030-708C875C7FA3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F948AD-A85A-4E7F-8A4E-0E6D996A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233DD1-668D-4547-B27C-AF0A8310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AF11D9-1CBD-4F2D-8AD8-0049B671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BD09907-0ED1-4AC3-9A4B-E9D2A33123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0"/>
            <a:ext cx="12195175" cy="6389241"/>
          </a:xfrm>
        </p:spPr>
        <p:txBody>
          <a:bodyPr/>
          <a:lstStyle>
            <a:lvl1pPr marL="0" indent="0">
              <a:buNone/>
              <a:defRPr b="0" i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BC733DC-2A8B-104D-AB38-32D13E70E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881" y="6428606"/>
            <a:ext cx="1341637" cy="367185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4143C098-7315-EB4A-B765-51EF603D73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30395" y="6396681"/>
            <a:ext cx="1861605" cy="4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82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Afbeelding, 2x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BF26C6EC-AFDD-4DC6-BD65-F6C0C6F3B681}"/>
              </a:ext>
            </a:extLst>
          </p:cNvPr>
          <p:cNvCxnSpPr/>
          <p:nvPr userDrawn="1"/>
        </p:nvCxnSpPr>
        <p:spPr>
          <a:xfrm>
            <a:off x="6097085" y="0"/>
            <a:ext cx="0" cy="6858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2BA2377-0E79-4ED1-808B-0CBD54D337A6}"/>
              </a:ext>
            </a:extLst>
          </p:cNvPr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A04250-EEDC-491E-8BAB-9EDFED955F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435350"/>
            <a:ext cx="6091238" cy="342900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bg1"/>
                </a:solidFill>
              </a:defRPr>
            </a:lvl1pPr>
            <a:lvl2pPr marL="0" indent="0" algn="ctr">
              <a:buNone/>
              <a:defRPr sz="2000" b="0" i="0">
                <a:solidFill>
                  <a:schemeClr val="bg1"/>
                </a:solidFill>
              </a:defRPr>
            </a:lvl2pPr>
            <a:lvl3pPr marL="0" indent="0" algn="ctr">
              <a:buNone/>
              <a:defRPr sz="1800" b="0" i="0">
                <a:solidFill>
                  <a:schemeClr val="bg1"/>
                </a:solidFill>
              </a:defRPr>
            </a:lvl3pPr>
            <a:lvl4pPr marL="0" indent="0" algn="ctr">
              <a:buNone/>
              <a:defRPr sz="1600" b="0" i="0">
                <a:solidFill>
                  <a:schemeClr val="bg1"/>
                </a:solidFill>
              </a:defRPr>
            </a:lvl4pPr>
            <a:lvl5pPr marL="0" indent="0" algn="ctr">
              <a:buNone/>
              <a:defRPr sz="16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52A5B1-F5C3-48CD-BF3D-ECC8B84FE0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0"/>
            <a:ext cx="6097588" cy="3429000"/>
          </a:xfrm>
          <a:solidFill>
            <a:schemeClr val="accent2">
              <a:lumMod val="50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nl-NL" sz="2400" b="0" i="0" dirty="0" smtClean="0">
                <a:solidFill>
                  <a:schemeClr val="bg1"/>
                </a:solidFill>
              </a:defRPr>
            </a:lvl1pPr>
            <a:lvl2pPr>
              <a:defRPr lang="nl-NL" sz="2000" b="0" i="0" dirty="0" smtClean="0">
                <a:solidFill>
                  <a:schemeClr val="bg1"/>
                </a:solidFill>
              </a:defRPr>
            </a:lvl2pPr>
            <a:lvl3pPr>
              <a:defRPr lang="nl-NL" sz="1800" b="0" i="0" dirty="0" smtClean="0">
                <a:solidFill>
                  <a:schemeClr val="bg1"/>
                </a:solidFill>
              </a:defRPr>
            </a:lvl3pPr>
            <a:lvl4pPr>
              <a:defRPr lang="nl-NL" sz="1600" b="0" i="0" dirty="0" smtClean="0">
                <a:solidFill>
                  <a:schemeClr val="bg1"/>
                </a:solidFill>
              </a:defRPr>
            </a:lvl4pPr>
            <a:lvl5pPr>
              <a:defRPr lang="nl-NL" sz="1600" b="0" i="0" dirty="0">
                <a:solidFill>
                  <a:schemeClr val="bg1"/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  <a:p>
            <a:pPr marL="0" lvl="1" indent="0" algn="ctr">
              <a:buNone/>
            </a:pPr>
            <a:r>
              <a:rPr lang="en-US"/>
              <a:t>Second level</a:t>
            </a:r>
          </a:p>
          <a:p>
            <a:pPr marL="0" lvl="2" indent="0" algn="ctr">
              <a:buNone/>
            </a:pPr>
            <a:r>
              <a:rPr lang="en-US"/>
              <a:t>Third level</a:t>
            </a:r>
          </a:p>
          <a:p>
            <a:pPr marL="0" lvl="3" indent="0" algn="ctr">
              <a:buNone/>
            </a:pPr>
            <a:r>
              <a:rPr lang="en-US"/>
              <a:t>Fourth level</a:t>
            </a:r>
          </a:p>
          <a:p>
            <a:pPr marL="0" lvl="4" indent="0" algn="ctr">
              <a:buNone/>
            </a:pPr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221DB24-42AD-4B6C-A602-6D24083AB27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0" y="0"/>
            <a:ext cx="6091238" cy="34226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2D6718DD-61BE-4353-A879-074376DE804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96000" y="3429000"/>
            <a:ext cx="6091238" cy="34226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947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BF26C6EC-AFDD-4DC6-BD65-F6C0C6F3B681}"/>
              </a:ext>
            </a:extLst>
          </p:cNvPr>
          <p:cNvCxnSpPr/>
          <p:nvPr userDrawn="1"/>
        </p:nvCxnSpPr>
        <p:spPr>
          <a:xfrm>
            <a:off x="6097085" y="0"/>
            <a:ext cx="0" cy="6858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2BA2377-0E79-4ED1-808B-0CBD54D337A6}"/>
              </a:ext>
            </a:extLst>
          </p:cNvPr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221DB24-42AD-4B6C-A602-6D24083AB27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0" y="0"/>
            <a:ext cx="6091238" cy="3422650"/>
          </a:xfrm>
        </p:spPr>
        <p:txBody>
          <a:bodyPr lIns="360000" tIns="360000" rIns="216000"/>
          <a:lstStyle>
            <a:lvl1pPr marL="0" indent="0">
              <a:buNone/>
              <a:defRPr b="0" i="0"/>
            </a:lvl1pPr>
            <a:lvl2pPr marL="185738" indent="-185738">
              <a:defRPr b="0" i="0"/>
            </a:lvl2pPr>
            <a:lvl3pPr marL="539750" indent="-179388"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2D6718DD-61BE-4353-A879-074376DE804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96000" y="3429000"/>
            <a:ext cx="6091238" cy="3422650"/>
          </a:xfrm>
        </p:spPr>
        <p:txBody>
          <a:bodyPr lIns="360000" tIns="360000" rIns="216000"/>
          <a:lstStyle>
            <a:lvl1pPr marL="0" indent="0">
              <a:buNone/>
              <a:defRPr b="0" i="0"/>
            </a:lvl1pPr>
            <a:lvl2pPr marL="185738" indent="-185738">
              <a:defRPr b="0" i="0"/>
            </a:lvl2pPr>
            <a:lvl3pPr marL="539750" indent="-179388"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2BAFA9-3E20-4324-B8F8-42888ED7DD3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429000"/>
            <a:ext cx="6097588" cy="342265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165A209F-2563-4765-BE42-CD2EEE80BF5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7588" y="0"/>
            <a:ext cx="6096000" cy="342265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3441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22407-8122-47BA-927C-D3B05D9E10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981402-0350-46D7-8838-3FF2C081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165557-5893-4C97-B0E2-CE0ABC5D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15D9DD-D600-46EA-BE84-98EA2EDF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353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8290CC-E54C-44F4-96C3-C95BA924FA6A}"/>
              </a:ext>
            </a:extLst>
          </p:cNvPr>
          <p:cNvSpPr/>
          <p:nvPr userDrawn="1"/>
        </p:nvSpPr>
        <p:spPr>
          <a:xfrm>
            <a:off x="0" y="6394011"/>
            <a:ext cx="12192000" cy="463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F0E49-6DD6-48D3-B4BD-521DE90087A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210517-C118-451E-8BA1-FEA40E23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6F3487-FACF-4E32-A6EC-7F96763A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8F8745-1605-4C66-9227-D751BB49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C583C88B-90D8-C848-BEBF-9BC8B18D1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881" y="6428606"/>
            <a:ext cx="1341637" cy="367185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8FDF629B-0044-8246-B772-344C062707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30395" y="6396681"/>
            <a:ext cx="1861605" cy="4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67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ge wit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255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9949F-AC9B-483F-BD35-DC11502F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C26739-FA68-42A9-988B-308AC414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DC5C74-97B0-4179-8C9E-2AD8B373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18CBBE0-94E7-4CA9-A2CF-275E47FDA4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405563"/>
          </a:xfrm>
          <a:solidFill>
            <a:schemeClr val="tx2"/>
          </a:solidFill>
        </p:spPr>
        <p:txBody>
          <a:bodyPr bIns="720000" anchor="ctr" anchorCtr="0"/>
          <a:lstStyle>
            <a:lvl1pPr marL="0" indent="0" algn="ctr">
              <a:buNone/>
              <a:defRPr sz="8800" b="0" i="0">
                <a:solidFill>
                  <a:schemeClr val="accent1"/>
                </a:solidFill>
                <a:latin typeface="+mj-lt"/>
              </a:defRPr>
            </a:lvl1pPr>
            <a:lvl2pPr marL="314325" indent="0">
              <a:buNone/>
              <a:defRPr/>
            </a:lvl2pPr>
            <a:lvl3pPr marL="627062" indent="0">
              <a:buNone/>
              <a:defRPr/>
            </a:lvl3pPr>
            <a:lvl4pPr marL="852487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nl-NL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2850297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>
            <a:extLst>
              <a:ext uri="{FF2B5EF4-FFF2-40B4-BE49-F238E27FC236}">
                <a16:creationId xmlns:a16="http://schemas.microsoft.com/office/drawing/2014/main" id="{87E16734-C294-4BAE-96FF-538C09A6C1D7}"/>
              </a:ext>
            </a:extLst>
          </p:cNvPr>
          <p:cNvSpPr/>
          <p:nvPr userDrawn="1"/>
        </p:nvSpPr>
        <p:spPr>
          <a:xfrm>
            <a:off x="0" y="6394011"/>
            <a:ext cx="12192000" cy="463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10">
            <a:extLst>
              <a:ext uri="{FF2B5EF4-FFF2-40B4-BE49-F238E27FC236}">
                <a16:creationId xmlns:a16="http://schemas.microsoft.com/office/drawing/2014/main" id="{01E7E6A6-0941-4D9A-8B56-596729CA9EB5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>
            <a:extLst>
              <a:ext uri="{FF2B5EF4-FFF2-40B4-BE49-F238E27FC236}">
                <a16:creationId xmlns:a16="http://schemas.microsoft.com/office/drawing/2014/main" id="{3DC70560-DA4B-4DD6-92AF-366B2CB14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881" y="6428606"/>
            <a:ext cx="1341637" cy="36718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A5415B-E1BA-41E3-A115-CCA7D4C7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9C2F50-C461-426F-A6E7-20A2CEAF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23AF2BB9-6D9C-5E4D-93E8-EDF36CC91D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30395" y="6396681"/>
            <a:ext cx="1861605" cy="461319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17941" y="1982420"/>
            <a:ext cx="3333257" cy="91226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F3D5290-631F-8E4D-8038-8152DC4A7859}"/>
              </a:ext>
            </a:extLst>
          </p:cNvPr>
          <p:cNvSpPr txBox="1">
            <a:spLocks/>
          </p:cNvSpPr>
          <p:nvPr userDrawn="1"/>
        </p:nvSpPr>
        <p:spPr>
          <a:xfrm>
            <a:off x="695325" y="3180939"/>
            <a:ext cx="10801350" cy="4378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expertisecentrumwarmte.nl</a:t>
            </a:r>
          </a:p>
        </p:txBody>
      </p:sp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422466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9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958" userDrawn="1">
          <p15:clr>
            <a:srgbClr val="FBAE40"/>
          </p15:clr>
        </p15:guide>
        <p15:guide id="4" pos="572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ite subtitel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00E2F-3B5A-4CE3-8812-3A0378F6D1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10AC5-78EA-4D68-A56B-117BFFC11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750" y="1974274"/>
            <a:ext cx="8064500" cy="34601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1E7BEE-0326-497B-B74F-8A02E1FE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0DA213-AC14-48D0-8DF0-D5D29036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6999A4-7900-457D-BF45-B95718D6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262B0AB-2439-4706-9401-5C7153D70F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3750" y="1341438"/>
            <a:ext cx="8064500" cy="468312"/>
          </a:xfrm>
        </p:spPr>
        <p:txBody>
          <a:bodyPr anchor="ctr" anchorCtr="0"/>
          <a:lstStyle>
            <a:lvl1pPr marL="0" indent="0" algn="ctr">
              <a:buNone/>
              <a:defRPr sz="2400" b="1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581245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67">
          <p15:clr>
            <a:srgbClr val="FBAE40"/>
          </p15:clr>
        </p15:guide>
        <p15:guide id="3" pos="3613">
          <p15:clr>
            <a:srgbClr val="FBAE40"/>
          </p15:clr>
        </p15:guide>
        <p15:guide id="4" pos="846">
          <p15:clr>
            <a:srgbClr val="FBAE40"/>
          </p15:clr>
        </p15:guide>
        <p15:guide id="5" pos="6834">
          <p15:clr>
            <a:srgbClr val="FBAE40"/>
          </p15:clr>
        </p15:guide>
        <p15:guide id="6" pos="63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n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41439"/>
            <a:ext cx="10801350" cy="2087561"/>
          </a:xfrm>
        </p:spPr>
        <p:txBody>
          <a:bodyPr/>
          <a:lstStyle>
            <a:lvl1pPr marL="381000" indent="-403225">
              <a:lnSpc>
                <a:spcPct val="100000"/>
              </a:lnSpc>
              <a:buFont typeface="+mj-lt"/>
              <a:buAutoNum type="arabicPeriod"/>
              <a:defRPr sz="2400" b="0" i="0">
                <a:latin typeface="+mj-lt"/>
              </a:defRPr>
            </a:lvl1pPr>
            <a:lvl2pPr marL="717550" indent="-358775">
              <a:lnSpc>
                <a:spcPct val="100000"/>
              </a:lnSpc>
              <a:buFont typeface="+mj-lt"/>
              <a:buAutoNum type="arabicPeriod"/>
              <a:defRPr sz="2200" b="0" i="0"/>
            </a:lvl2pPr>
            <a:lvl3pPr marL="1074738" indent="-357188">
              <a:lnSpc>
                <a:spcPct val="100000"/>
              </a:lnSpc>
              <a:buFont typeface="+mj-lt"/>
              <a:buAutoNum type="arabicPeriod"/>
              <a:defRPr sz="2000" b="0" i="0"/>
            </a:lvl3pPr>
            <a:lvl4pPr marL="1346200" indent="-271463">
              <a:lnSpc>
                <a:spcPct val="100000"/>
              </a:lnSpc>
              <a:buFont typeface="+mj-lt"/>
              <a:buAutoNum type="arabicPeriod"/>
              <a:defRPr b="0" i="0"/>
            </a:lvl4pPr>
            <a:lvl5pPr marL="1616075" indent="-269875">
              <a:lnSpc>
                <a:spcPct val="100000"/>
              </a:lnSpc>
              <a:buFont typeface="+mj-lt"/>
              <a:buAutoNum type="arabicPeriod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SmartArt 8">
            <a:extLst>
              <a:ext uri="{FF2B5EF4-FFF2-40B4-BE49-F238E27FC236}">
                <a16:creationId xmlns:a16="http://schemas.microsoft.com/office/drawing/2014/main" id="{7368748C-00C3-4749-8F7E-85929850892F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95325" y="3605213"/>
            <a:ext cx="10801350" cy="2308225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SmartArt graphic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061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text en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4852554"/>
            <a:ext cx="10801350" cy="1060883"/>
          </a:xfrm>
        </p:spPr>
        <p:txBody>
          <a:bodyPr/>
          <a:lstStyle>
            <a:lvl1pPr marL="0" indent="0" algn="ctr">
              <a:buNone/>
              <a:defRPr sz="1800" b="0" i="0"/>
            </a:lvl1pPr>
            <a:lvl2pPr marL="0" indent="0" algn="ctr">
              <a:buNone/>
              <a:defRPr sz="1600" b="0" i="0"/>
            </a:lvl2pPr>
            <a:lvl3pPr marL="0" indent="0" algn="ctr">
              <a:buNone/>
              <a:defRPr sz="1400" b="0" i="0"/>
            </a:lvl3pPr>
            <a:lvl4pPr marL="0" indent="0" algn="ctr">
              <a:buNone/>
              <a:defRPr sz="1200" b="0" i="0"/>
            </a:lvl4pPr>
            <a:lvl5pPr marL="0" indent="0" algn="ctr">
              <a:buNone/>
              <a:defRPr sz="12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E5F1D25-ADD7-463A-B588-D926CC5AC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341437"/>
            <a:ext cx="10801350" cy="2794137"/>
          </a:xfrm>
        </p:spPr>
        <p:txBody>
          <a:bodyPr anchor="ctr" anchorCtr="0"/>
          <a:lstStyle>
            <a:lvl1pPr marL="0" indent="0" algn="ctr">
              <a:buNone/>
              <a:defRPr sz="2800" b="0" i="0">
                <a:latin typeface="+mn-lt"/>
              </a:defRPr>
            </a:lvl1pPr>
            <a:lvl2pPr marL="314325" indent="0" algn="ctr">
              <a:buNone/>
              <a:defRPr/>
            </a:lvl2pPr>
            <a:lvl3pPr marL="627062" indent="0" algn="ctr">
              <a:buNone/>
              <a:defRPr/>
            </a:lvl3pPr>
            <a:lvl4pPr marL="852487" indent="0" algn="ctr">
              <a:buNone/>
              <a:defRPr/>
            </a:lvl4pPr>
            <a:lvl5pPr marL="11176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27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ctiviteit gecentree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215561"/>
            <a:ext cx="10801350" cy="3697877"/>
          </a:xfrm>
        </p:spPr>
        <p:txBody>
          <a:bodyPr/>
          <a:lstStyle>
            <a:lvl1pPr marL="0" indent="0" algn="ctr">
              <a:buNone/>
              <a:defRPr b="0" i="0"/>
            </a:lvl1pPr>
            <a:lvl2pPr marL="0" indent="0" algn="ctr">
              <a:buNone/>
              <a:defRPr b="0" i="0"/>
            </a:lvl2pPr>
            <a:lvl3pPr marL="0" indent="0" algn="ctr">
              <a:buNone/>
              <a:defRPr b="0" i="0"/>
            </a:lvl3pPr>
            <a:lvl4pPr marL="0" indent="0" algn="ctr">
              <a:buNone/>
              <a:defRPr b="0" i="0"/>
            </a:lvl4pPr>
            <a:lvl5pPr marL="0" indent="0" algn="ctr">
              <a:buNone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11">
            <a:extLst>
              <a:ext uri="{FF2B5EF4-FFF2-40B4-BE49-F238E27FC236}">
                <a16:creationId xmlns:a16="http://schemas.microsoft.com/office/drawing/2014/main" id="{D642DCA5-833B-4493-ABD8-33290026DB6C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E5F1D25-ADD7-463A-B588-D926CC5AC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341438"/>
            <a:ext cx="10801350" cy="468312"/>
          </a:xfrm>
        </p:spPr>
        <p:txBody>
          <a:bodyPr/>
          <a:lstStyle>
            <a:lvl1pPr marL="0" indent="0" algn="ctr">
              <a:buNone/>
              <a:defRPr sz="2800" b="0" i="0">
                <a:latin typeface="+mn-lt"/>
              </a:defRPr>
            </a:lvl1pPr>
            <a:lvl2pPr marL="314325" indent="0" algn="ctr">
              <a:buNone/>
              <a:defRPr/>
            </a:lvl2pPr>
            <a:lvl3pPr marL="627062" indent="0" algn="ctr">
              <a:buNone/>
              <a:defRPr/>
            </a:lvl3pPr>
            <a:lvl4pPr marL="852487" indent="0" algn="ctr">
              <a:buNone/>
              <a:defRPr/>
            </a:lvl4pPr>
            <a:lvl5pPr marL="11176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15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9044" y="296864"/>
            <a:ext cx="3603009" cy="46831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Inhoudtitel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502091"/>
            <a:ext cx="9791700" cy="3411347"/>
          </a:xfrm>
        </p:spPr>
        <p:txBody>
          <a:bodyPr/>
          <a:lstStyle>
            <a:lvl1pPr marL="322262" indent="-342900">
              <a:buClr>
                <a:schemeClr val="accent4"/>
              </a:buClr>
              <a:buFont typeface="+mj-lt"/>
              <a:buAutoNum type="arabicPeriod"/>
              <a:defRPr b="0" i="0"/>
            </a:lvl1pPr>
            <a:lvl2pPr marL="657225" indent="-342900">
              <a:buClr>
                <a:schemeClr val="accent4"/>
              </a:buClr>
              <a:buFont typeface="+mj-lt"/>
              <a:buAutoNum type="arabicPeriod"/>
              <a:defRPr b="0" i="0"/>
            </a:lvl2pPr>
            <a:lvl3pPr marL="969962" indent="-342900">
              <a:buClr>
                <a:schemeClr val="accent4"/>
              </a:buClr>
              <a:buFont typeface="+mj-lt"/>
              <a:buAutoNum type="arabicPeriod"/>
              <a:defRPr b="0" i="0"/>
            </a:lvl3pPr>
            <a:lvl4pPr marL="1081087" indent="-228600">
              <a:buClr>
                <a:schemeClr val="accent4"/>
              </a:buClr>
              <a:buFont typeface="+mj-lt"/>
              <a:buAutoNum type="arabicPeriod"/>
              <a:defRPr b="0" i="0"/>
            </a:lvl4pPr>
            <a:lvl5pPr marL="1346200" indent="-228600">
              <a:buClr>
                <a:schemeClr val="accent4"/>
              </a:buClr>
              <a:buFont typeface="+mj-lt"/>
              <a:buAutoNum type="arabicPeriod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306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  <p15:guide id="2" pos="69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CB7DAE2B-047F-4F85-83B3-C03019FF786B}"/>
              </a:ext>
            </a:extLst>
          </p:cNvPr>
          <p:cNvSpPr/>
          <p:nvPr userDrawn="1"/>
        </p:nvSpPr>
        <p:spPr>
          <a:xfrm>
            <a:off x="0" y="6394011"/>
            <a:ext cx="12192000" cy="463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B7423349-8600-42BF-9866-F58225928D55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3444841-AB8E-4E8B-A1AA-050101181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180939"/>
            <a:ext cx="10801350" cy="437866"/>
          </a:xfrm>
          <a:noFill/>
        </p:spPr>
        <p:txBody>
          <a:bodyPr anchor="ctr" anchorCtr="0"/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met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donker</a:t>
            </a:r>
            <a:r>
              <a:rPr lang="en-US" dirty="0"/>
              <a:t>, </a:t>
            </a: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lichter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2336D0-FA95-4779-A214-44C24D44B8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07809" y="4099592"/>
            <a:ext cx="4376382" cy="627322"/>
          </a:xfr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Naam van de </a:t>
            </a:r>
            <a:r>
              <a:rPr lang="en-US" dirty="0" err="1"/>
              <a:t>presentator</a:t>
            </a:r>
            <a:r>
              <a:rPr lang="en-US" dirty="0"/>
              <a:t> met </a:t>
            </a:r>
            <a:r>
              <a:rPr lang="en-US" dirty="0" err="1"/>
              <a:t>daaronder</a:t>
            </a:r>
            <a:r>
              <a:rPr lang="en-US" dirty="0"/>
              <a:t> de datum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kleiner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8D5D0F-E586-4CF8-A67D-F0A3E5A2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03FA02-B067-46C1-B3FC-2BE1B3E3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47089-56FE-4ABC-8898-DB1FE762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ED665E5A-C907-4357-833A-1C170F7AA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17941" y="1038523"/>
            <a:ext cx="3333257" cy="912260"/>
          </a:xfrm>
          <a:prstGeom prst="rect">
            <a:avLst/>
          </a:prstGeom>
        </p:spPr>
      </p:pic>
      <p:cxnSp>
        <p:nvCxnSpPr>
          <p:cNvPr id="16" name="Straight Connector 1">
            <a:extLst>
              <a:ext uri="{FF2B5EF4-FFF2-40B4-BE49-F238E27FC236}">
                <a16:creationId xmlns:a16="http://schemas.microsoft.com/office/drawing/2014/main" id="{0C945248-FAF7-4345-8BA6-063A05CB144B}"/>
              </a:ext>
            </a:extLst>
          </p:cNvPr>
          <p:cNvCxnSpPr/>
          <p:nvPr userDrawn="1"/>
        </p:nvCxnSpPr>
        <p:spPr>
          <a:xfrm>
            <a:off x="2981325" y="3791427"/>
            <a:ext cx="6229350" cy="0"/>
          </a:xfrm>
          <a:prstGeom prst="line">
            <a:avLst/>
          </a:prstGeom>
          <a:ln w="12700" cap="rnd">
            <a:solidFill>
              <a:srgbClr val="387B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>
            <a:extLst>
              <a:ext uri="{FF2B5EF4-FFF2-40B4-BE49-F238E27FC236}">
                <a16:creationId xmlns:a16="http://schemas.microsoft.com/office/drawing/2014/main" id="{9CFFE214-8318-894E-ADF7-39589B481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881" y="6428606"/>
            <a:ext cx="1341637" cy="367185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5CC0FF2E-7548-E94F-B1B1-2EE04FAA3E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30395" y="6396681"/>
            <a:ext cx="1861605" cy="4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54ACC7EA-4D17-4B69-8220-6862BBC0F3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10469" y="1897713"/>
            <a:ext cx="1487502" cy="148750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8EA61D15-6EF3-41CD-AE70-E96E9C0B8BB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359" y="1897713"/>
            <a:ext cx="1487502" cy="148750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31AD8CC6-22E6-41B0-959E-882C18F11EF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52249" y="1897713"/>
            <a:ext cx="1487502" cy="148750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7" name="Tijdelijke aanduiding voor afbeelding 13">
            <a:extLst>
              <a:ext uri="{FF2B5EF4-FFF2-40B4-BE49-F238E27FC236}">
                <a16:creationId xmlns:a16="http://schemas.microsoft.com/office/drawing/2014/main" id="{217D76C2-8CBA-4317-8EAA-ECE105795E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73139" y="1897713"/>
            <a:ext cx="1487502" cy="148750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8" name="Tijdelijke aanduiding voor afbeelding 13">
            <a:extLst>
              <a:ext uri="{FF2B5EF4-FFF2-40B4-BE49-F238E27FC236}">
                <a16:creationId xmlns:a16="http://schemas.microsoft.com/office/drawing/2014/main" id="{CFEC5BE2-EC64-4CEB-8C1F-52695A9ECFF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594029" y="1897713"/>
            <a:ext cx="1487502" cy="148750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Icoon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0C82865-91EC-40A6-AF71-DDFCBABBA404}"/>
              </a:ext>
            </a:extLst>
          </p:cNvPr>
          <p:cNvCxnSpPr/>
          <p:nvPr userDrawn="1"/>
        </p:nvCxnSpPr>
        <p:spPr>
          <a:xfrm>
            <a:off x="1290562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F3EE00A5-7A61-4D9D-92BF-09015EBF0DD8}"/>
              </a:ext>
            </a:extLst>
          </p:cNvPr>
          <p:cNvCxnSpPr/>
          <p:nvPr userDrawn="1"/>
        </p:nvCxnSpPr>
        <p:spPr>
          <a:xfrm>
            <a:off x="3414749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A74AD2C9-7126-4181-86CD-3002D8566E61}"/>
              </a:ext>
            </a:extLst>
          </p:cNvPr>
          <p:cNvCxnSpPr/>
          <p:nvPr userDrawn="1"/>
        </p:nvCxnSpPr>
        <p:spPr>
          <a:xfrm>
            <a:off x="5538936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33D0BDD-88D6-44AE-AFF5-500622FAAB86}"/>
              </a:ext>
            </a:extLst>
          </p:cNvPr>
          <p:cNvCxnSpPr/>
          <p:nvPr userDrawn="1"/>
        </p:nvCxnSpPr>
        <p:spPr>
          <a:xfrm>
            <a:off x="7663123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FAE59C1C-1A31-442C-AEFB-E73B627CE453}"/>
              </a:ext>
            </a:extLst>
          </p:cNvPr>
          <p:cNvCxnSpPr/>
          <p:nvPr userDrawn="1"/>
        </p:nvCxnSpPr>
        <p:spPr>
          <a:xfrm>
            <a:off x="9787311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69E65B72-15A9-4A0C-B65E-5B3FBC1D61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052" y="3934773"/>
            <a:ext cx="2082800" cy="933450"/>
          </a:xfrm>
        </p:spPr>
        <p:txBody>
          <a:bodyPr/>
          <a:lstStyle>
            <a:lvl1pPr marL="0" indent="0" algn="ctr">
              <a:buNone/>
              <a:defRPr sz="16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ijdelijke aanduiding voor tekst 35">
            <a:extLst>
              <a:ext uri="{FF2B5EF4-FFF2-40B4-BE49-F238E27FC236}">
                <a16:creationId xmlns:a16="http://schemas.microsoft.com/office/drawing/2014/main" id="{E9A4C4F9-009C-413C-B2B2-0324A22CE6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34281" y="3934773"/>
            <a:ext cx="2082800" cy="933450"/>
          </a:xfrm>
        </p:spPr>
        <p:txBody>
          <a:bodyPr/>
          <a:lstStyle>
            <a:lvl1pPr marL="0" indent="0" algn="ctr">
              <a:buNone/>
              <a:defRPr sz="16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jdelijke aanduiding voor tekst 35">
            <a:extLst>
              <a:ext uri="{FF2B5EF4-FFF2-40B4-BE49-F238E27FC236}">
                <a16:creationId xmlns:a16="http://schemas.microsoft.com/office/drawing/2014/main" id="{4C92C3D4-BFFC-4B34-97EC-F6CD775F7C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58510" y="3934773"/>
            <a:ext cx="2082800" cy="933450"/>
          </a:xfrm>
        </p:spPr>
        <p:txBody>
          <a:bodyPr/>
          <a:lstStyle>
            <a:lvl1pPr marL="0" indent="0" algn="ctr">
              <a:buNone/>
              <a:defRPr sz="16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ijdelijke aanduiding voor tekst 35">
            <a:extLst>
              <a:ext uri="{FF2B5EF4-FFF2-40B4-BE49-F238E27FC236}">
                <a16:creationId xmlns:a16="http://schemas.microsoft.com/office/drawing/2014/main" id="{B9B9968B-C6AB-47DF-9479-1F692B7B0A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82739" y="3934773"/>
            <a:ext cx="2082800" cy="933450"/>
          </a:xfrm>
        </p:spPr>
        <p:txBody>
          <a:bodyPr/>
          <a:lstStyle>
            <a:lvl1pPr marL="0" indent="0" algn="ctr">
              <a:buNone/>
              <a:defRPr sz="16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ijdelijke aanduiding voor tekst 35">
            <a:extLst>
              <a:ext uri="{FF2B5EF4-FFF2-40B4-BE49-F238E27FC236}">
                <a16:creationId xmlns:a16="http://schemas.microsoft.com/office/drawing/2014/main" id="{D9C05E5E-B1CE-4ABD-BC5A-AA20E1D5B1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6968" y="3934773"/>
            <a:ext cx="2082800" cy="933450"/>
          </a:xfrm>
        </p:spPr>
        <p:txBody>
          <a:bodyPr/>
          <a:lstStyle>
            <a:lvl1pPr marL="0" indent="0" algn="ctr">
              <a:buNone/>
              <a:defRPr sz="16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9579E535-6E99-49A7-ABAF-224A49F1DF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70101" y="982663"/>
            <a:ext cx="8051800" cy="358775"/>
          </a:xfrm>
        </p:spPr>
        <p:txBody>
          <a:bodyPr anchor="ctr" anchorCtr="0"/>
          <a:lstStyle>
            <a:lvl1pPr marL="0" indent="0" algn="ctr">
              <a:buNone/>
              <a:defRPr b="0" i="0">
                <a:latin typeface="+mj-lt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21426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itel en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9C4C2E-45D5-4D0B-89B8-3E8927972C21}"/>
              </a:ext>
            </a:extLst>
          </p:cNvPr>
          <p:cNvSpPr/>
          <p:nvPr userDrawn="1"/>
        </p:nvSpPr>
        <p:spPr>
          <a:xfrm rot="5400000">
            <a:off x="5941973" y="113204"/>
            <a:ext cx="6416754" cy="610870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877F3E3-9C43-49F8-AC4D-85D3E524393D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4666392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6689A93-EBC2-4FAD-B6C5-88F769386D71}"/>
              </a:ext>
            </a:extLst>
          </p:cNvPr>
          <p:cNvCxnSpPr>
            <a:cxnSpLocks/>
          </p:cNvCxnSpPr>
          <p:nvPr userDrawn="1"/>
        </p:nvCxnSpPr>
        <p:spPr>
          <a:xfrm>
            <a:off x="6673453" y="1850894"/>
            <a:ext cx="4655205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chemeClr val="accent1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06617"/>
            <a:ext cx="5040312" cy="3806821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341438"/>
            <a:ext cx="5040312" cy="297861"/>
          </a:xfrm>
        </p:spPr>
        <p:txBody>
          <a:bodyPr/>
          <a:lstStyle>
            <a:lvl1pPr marL="0" indent="0" algn="ctr">
              <a:buNone/>
              <a:defRPr sz="2800" b="0" i="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6362" y="2104565"/>
            <a:ext cx="5040312" cy="3800679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2D71F845-FA12-4326-BCDE-D2EFC427F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363" y="1339386"/>
            <a:ext cx="5040312" cy="297861"/>
          </a:xfrm>
        </p:spPr>
        <p:txBody>
          <a:bodyPr/>
          <a:lstStyle>
            <a:lvl1pPr marL="0" indent="0" algn="ctr">
              <a:buNone/>
              <a:defRPr sz="2800" b="0" i="0">
                <a:latin typeface="+mj-lt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50594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6799190E-92A4-4DC4-B03C-C1AF2268B556}"/>
              </a:ext>
            </a:extLst>
          </p:cNvPr>
          <p:cNvSpPr/>
          <p:nvPr userDrawn="1"/>
        </p:nvSpPr>
        <p:spPr>
          <a:xfrm>
            <a:off x="0" y="6394011"/>
            <a:ext cx="12192000" cy="463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C5D1804-A111-4435-BDD5-B75E19821F17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10330395" y="6396681"/>
            <a:ext cx="1861605" cy="461319"/>
          </a:xfrm>
          <a:prstGeom prst="rect">
            <a:avLst/>
          </a:prstGeom>
        </p:spPr>
      </p:pic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C18D80E7-9661-4968-B0C3-500D39476407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>
            <a:extLst>
              <a:ext uri="{FF2B5EF4-FFF2-40B4-BE49-F238E27FC236}">
                <a16:creationId xmlns:a16="http://schemas.microsoft.com/office/drawing/2014/main" id="{4B87554E-041B-400E-860E-4AB5736FFF6F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393881" y="6428606"/>
            <a:ext cx="1341637" cy="3671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6904D5-35EB-43A3-9F11-45DE62B720D0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1559FA0-9526-431E-9189-7F8FE8AB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3" y="296864"/>
            <a:ext cx="5768455" cy="468312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28800" rIns="0" bIns="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A06FFB-8ECA-43C3-8DE3-92A5BF04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341439"/>
            <a:ext cx="1080135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FDD5D0-FBAC-4B8F-B0CE-8795D214A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C19F3B34-6B0D-45FF-A390-8EBDD9B392CA}" type="datetimeFigureOut">
              <a:rPr lang="nl-NL" smtClean="0"/>
              <a:pPr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4A78F5-4920-4B26-B15C-9AF3ED042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52B93B-9360-4132-90EF-CCE2063F9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F9DE7F4B-6E11-487C-9B28-4934A04645A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F383FE-9A94-EA42-9DB5-0AE8B5985975}"/>
              </a:ext>
            </a:extLst>
          </p:cNvPr>
          <p:cNvSpPr txBox="1"/>
          <p:nvPr userDrawn="1"/>
        </p:nvSpPr>
        <p:spPr>
          <a:xfrm>
            <a:off x="1852612" y="6552709"/>
            <a:ext cx="84867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Het </a:t>
            </a:r>
            <a:r>
              <a:rPr lang="en-US" sz="1000" b="1" dirty="0">
                <a:solidFill>
                  <a:schemeClr val="tx2"/>
                </a:solidFill>
                <a:latin typeface="+mj-lt"/>
              </a:rPr>
              <a:t>Expertise Centrum </a:t>
            </a:r>
            <a:r>
              <a:rPr lang="en-US" sz="1000" b="1" dirty="0" err="1">
                <a:solidFill>
                  <a:schemeClr val="tx2"/>
                </a:solidFill>
                <a:latin typeface="+mj-lt"/>
              </a:rPr>
              <a:t>Warmte</a:t>
            </a:r>
            <a:r>
              <a:rPr lang="en-US" sz="1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00" dirty="0">
                <a:solidFill>
                  <a:schemeClr val="tx2"/>
                </a:solidFill>
              </a:rPr>
              <a:t>is een initiatief van de Sectortafel Gebouwde Omgeving van het Klimaatakkoord.</a:t>
            </a:r>
          </a:p>
        </p:txBody>
      </p:sp>
    </p:spTree>
    <p:extLst>
      <p:ext uri="{BB962C8B-B14F-4D97-AF65-F5344CB8AC3E}">
        <p14:creationId xmlns:p14="http://schemas.microsoft.com/office/powerpoint/2010/main" val="351492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3" r:id="rId4"/>
    <p:sldLayoutId id="2147483674" r:id="rId5"/>
    <p:sldLayoutId id="2147483670" r:id="rId6"/>
    <p:sldLayoutId id="2147483651" r:id="rId7"/>
    <p:sldLayoutId id="2147483661" r:id="rId8"/>
    <p:sldLayoutId id="2147483664" r:id="rId9"/>
    <p:sldLayoutId id="2147483678" r:id="rId10"/>
    <p:sldLayoutId id="2147483665" r:id="rId11"/>
    <p:sldLayoutId id="2147483663" r:id="rId12"/>
    <p:sldLayoutId id="2147483666" r:id="rId13"/>
    <p:sldLayoutId id="2147483671" r:id="rId14"/>
    <p:sldLayoutId id="2147483660" r:id="rId15"/>
    <p:sldLayoutId id="2147483652" r:id="rId16"/>
    <p:sldLayoutId id="2147483677" r:id="rId17"/>
    <p:sldLayoutId id="2147483667" r:id="rId18"/>
    <p:sldLayoutId id="2147483653" r:id="rId19"/>
    <p:sldLayoutId id="2147483656" r:id="rId20"/>
    <p:sldLayoutId id="2147483672" r:id="rId21"/>
    <p:sldLayoutId id="2147483676" r:id="rId22"/>
    <p:sldLayoutId id="2147483654" r:id="rId23"/>
    <p:sldLayoutId id="2147483655" r:id="rId24"/>
    <p:sldLayoutId id="2147483668" r:id="rId25"/>
    <p:sldLayoutId id="2147483659" r:id="rId26"/>
    <p:sldLayoutId id="2147483669" r:id="rId27"/>
    <p:sldLayoutId id="2147483679" r:id="rId2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201613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nl-NL" sz="2000" b="0" i="0" kern="1200" dirty="0">
          <a:solidFill>
            <a:schemeClr val="tx2"/>
          </a:solidFill>
          <a:latin typeface="+mn-lt"/>
          <a:ea typeface="Open Sans Light" panose="020B0604020202020204" charset="0"/>
          <a:cs typeface="Calibri Light" panose="020F0302020204030204" pitchFamily="34" charset="0"/>
        </a:defRPr>
      </a:lvl1pPr>
      <a:lvl2pPr marL="500063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nl-NL" sz="1800" b="0" i="0" kern="1200" dirty="0">
          <a:solidFill>
            <a:schemeClr val="tx2"/>
          </a:solidFill>
          <a:latin typeface="Calibri Light" panose="020F0302020204030204" pitchFamily="34" charset="0"/>
          <a:ea typeface="Open Sans Light" panose="020B0604020202020204" charset="0"/>
          <a:cs typeface="Calibri Light" panose="020F0302020204030204" pitchFamily="34" charset="0"/>
        </a:defRPr>
      </a:lvl2pPr>
      <a:lvl3pPr marL="806450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nl-NL" sz="1600" b="0" i="0" kern="1200" dirty="0">
          <a:solidFill>
            <a:schemeClr val="tx2"/>
          </a:solidFill>
          <a:latin typeface="Calibri Light" panose="020F0302020204030204" pitchFamily="34" charset="0"/>
          <a:ea typeface="Open Sans Light" panose="020B0604020202020204" charset="0"/>
          <a:cs typeface="Calibri Light" panose="020F0302020204030204" pitchFamily="34" charset="0"/>
        </a:defRPr>
      </a:lvl3pPr>
      <a:lvl4pPr marL="1038225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Calibri Light" panose="020F0302020204030204" pitchFamily="34" charset="0"/>
          <a:ea typeface="Open Sans Light" panose="020B0306030504020204" pitchFamily="34" charset="0"/>
          <a:cs typeface="Calibri Light" panose="020F0302020204030204" pitchFamily="34" charset="0"/>
        </a:defRPr>
      </a:lvl4pPr>
      <a:lvl5pPr marL="1260475" indent="-142875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Calibri Light" panose="020F0302020204030204" pitchFamily="34" charset="0"/>
          <a:ea typeface="Open Sans Light" panose="020B0306030504020204" pitchFamily="34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438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482" userDrawn="1">
          <p15:clr>
            <a:srgbClr val="F26B43"/>
          </p15:clr>
        </p15:guide>
        <p15:guide id="9" pos="1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image" Target="../media/image15.png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11" Type="http://schemas.openxmlformats.org/officeDocument/2006/relationships/image" Target="../media/image16.png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48225F-EC24-4579-B3B4-63718FB9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626952"/>
            <a:ext cx="10801350" cy="791997"/>
          </a:xfrm>
        </p:spPr>
        <p:txBody>
          <a:bodyPr/>
          <a:lstStyle/>
          <a:p>
            <a:r>
              <a:rPr lang="nl-NL" dirty="0"/>
              <a:t>Handreiking voor lokale analyse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F7F6CB4C-F6F3-4FEA-B4F3-B4A3A2B12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418949"/>
            <a:ext cx="10801350" cy="736386"/>
          </a:xfrm>
        </p:spPr>
        <p:txBody>
          <a:bodyPr/>
          <a:lstStyle/>
          <a:p>
            <a:r>
              <a:rPr lang="nl-NL" dirty="0"/>
              <a:t>Verrijking Startanalyse voor de Transitievisie Warmte</a:t>
            </a:r>
            <a:endParaRPr lang="nl-NL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4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53059-4720-42D8-AE30-799B688E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V2: Vergelijken data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95E2479-832C-4D16-AAEC-82411D8F8918}"/>
              </a:ext>
            </a:extLst>
          </p:cNvPr>
          <p:cNvSpPr/>
          <p:nvPr/>
        </p:nvSpPr>
        <p:spPr>
          <a:xfrm>
            <a:off x="4119239" y="1677880"/>
            <a:ext cx="4678532" cy="50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DC54A6-60AA-4BC7-A3BC-486B5C699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8" b="10808"/>
          <a:stretch/>
        </p:blipFill>
        <p:spPr>
          <a:xfrm>
            <a:off x="665572" y="969369"/>
            <a:ext cx="10860856" cy="535154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05272B9-AE0D-4D22-8952-0ED5E217B319}"/>
              </a:ext>
            </a:extLst>
          </p:cNvPr>
          <p:cNvSpPr/>
          <p:nvPr/>
        </p:nvSpPr>
        <p:spPr>
          <a:xfrm>
            <a:off x="6325849" y="1677880"/>
            <a:ext cx="4122295" cy="464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758C3F1-D26D-4F7F-88B6-4BA836681EDA}"/>
              </a:ext>
            </a:extLst>
          </p:cNvPr>
          <p:cNvSpPr/>
          <p:nvPr/>
        </p:nvSpPr>
        <p:spPr>
          <a:xfrm>
            <a:off x="2336210" y="3905977"/>
            <a:ext cx="4122295" cy="241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D7F028BA-593A-4A4C-8081-7C4C63449B5F}"/>
              </a:ext>
            </a:extLst>
          </p:cNvPr>
          <p:cNvGrpSpPr/>
          <p:nvPr/>
        </p:nvGrpSpPr>
        <p:grpSpPr>
          <a:xfrm>
            <a:off x="290217" y="438193"/>
            <a:ext cx="1807860" cy="1337321"/>
            <a:chOff x="313548" y="1071937"/>
            <a:chExt cx="2781300" cy="2057400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F5A0F60E-4243-4346-9409-92965BDAA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313548" y="2100637"/>
              <a:ext cx="2781300" cy="342900"/>
            </a:xfrm>
            <a:prstGeom prst="rect">
              <a:avLst/>
            </a:prstGeom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FBF0D43B-B7EF-4FAF-BCD6-8D7CC44E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313548" y="2443537"/>
              <a:ext cx="2781300" cy="342900"/>
            </a:xfrm>
            <a:prstGeom prst="rect">
              <a:avLst/>
            </a:prstGeom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35C1E8AF-CBE3-4D87-B1FC-0432A817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313548" y="1071937"/>
              <a:ext cx="2781300" cy="342900"/>
            </a:xfrm>
            <a:prstGeom prst="rect">
              <a:avLst/>
            </a:prstGeom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7E779314-6CFF-4DD2-A993-6A67144CB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3548" y="1414837"/>
              <a:ext cx="2781300" cy="342900"/>
            </a:xfrm>
            <a:prstGeom prst="rect">
              <a:avLst/>
            </a:prstGeom>
          </p:spPr>
        </p:pic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961C7A9F-E1DC-4252-94D8-27FD7769A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>
              <a:off x="313548" y="1757737"/>
              <a:ext cx="2781300" cy="342900"/>
            </a:xfrm>
            <a:prstGeom prst="rect">
              <a:avLst/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6916F25B-9124-40CC-9FEF-57AD32B29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0000"/>
            </a:blip>
            <a:stretch>
              <a:fillRect/>
            </a:stretch>
          </p:blipFill>
          <p:spPr>
            <a:xfrm>
              <a:off x="313548" y="2786437"/>
              <a:ext cx="27813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75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53059-4720-42D8-AE30-799B688E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V2: Vergelijken data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95E2479-832C-4D16-AAEC-82411D8F8918}"/>
              </a:ext>
            </a:extLst>
          </p:cNvPr>
          <p:cNvSpPr/>
          <p:nvPr/>
        </p:nvSpPr>
        <p:spPr>
          <a:xfrm>
            <a:off x="4119239" y="1677880"/>
            <a:ext cx="4678532" cy="50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DC54A6-60AA-4BC7-A3BC-486B5C699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8" b="10808"/>
          <a:stretch/>
        </p:blipFill>
        <p:spPr>
          <a:xfrm>
            <a:off x="665572" y="969369"/>
            <a:ext cx="10860856" cy="535154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0DA4857-5270-4770-A91F-F358150ED9DE}"/>
              </a:ext>
            </a:extLst>
          </p:cNvPr>
          <p:cNvSpPr/>
          <p:nvPr/>
        </p:nvSpPr>
        <p:spPr>
          <a:xfrm>
            <a:off x="6325849" y="4032354"/>
            <a:ext cx="4122295" cy="2288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43B352C-6F95-4885-AB18-388FAF67AA46}"/>
              </a:ext>
            </a:extLst>
          </p:cNvPr>
          <p:cNvGrpSpPr/>
          <p:nvPr/>
        </p:nvGrpSpPr>
        <p:grpSpPr>
          <a:xfrm>
            <a:off x="290217" y="438193"/>
            <a:ext cx="1807860" cy="1337321"/>
            <a:chOff x="313548" y="1071937"/>
            <a:chExt cx="2781300" cy="2057400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9B1207AD-5F53-42E7-B946-64BF149B9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313548" y="2100637"/>
              <a:ext cx="2781300" cy="3429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093F24-0E05-4536-A75C-D500DC295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313548" y="2443537"/>
              <a:ext cx="2781300" cy="3429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6B387D-0A75-483A-A256-C6766A06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313548" y="1071937"/>
              <a:ext cx="2781300" cy="3429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9401F7-F215-4966-9A30-EC4C81FE8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3548" y="1414837"/>
              <a:ext cx="2781300" cy="342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4D6EAB-2D2E-486E-B4C4-227AB5A54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>
              <a:off x="313548" y="1757737"/>
              <a:ext cx="2781300" cy="3429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2A93D4-4A73-45DC-88FB-BC7C9EE17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0000"/>
            </a:blip>
            <a:stretch>
              <a:fillRect/>
            </a:stretch>
          </p:blipFill>
          <p:spPr>
            <a:xfrm>
              <a:off x="313548" y="2786437"/>
              <a:ext cx="27813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001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53059-4720-42D8-AE30-799B688E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V2: Vergelijken data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95E2479-832C-4D16-AAEC-82411D8F8918}"/>
              </a:ext>
            </a:extLst>
          </p:cNvPr>
          <p:cNvSpPr/>
          <p:nvPr/>
        </p:nvSpPr>
        <p:spPr>
          <a:xfrm>
            <a:off x="4119239" y="1677880"/>
            <a:ext cx="4678532" cy="50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DC54A6-60AA-4BC7-A3BC-486B5C699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8" b="10808"/>
          <a:stretch/>
        </p:blipFill>
        <p:spPr>
          <a:xfrm>
            <a:off x="665572" y="969369"/>
            <a:ext cx="10860856" cy="53515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DA636D9-1B54-41A5-B1C7-A5B65867504F}"/>
              </a:ext>
            </a:extLst>
          </p:cNvPr>
          <p:cNvGrpSpPr/>
          <p:nvPr/>
        </p:nvGrpSpPr>
        <p:grpSpPr>
          <a:xfrm>
            <a:off x="290217" y="438193"/>
            <a:ext cx="1807860" cy="1337321"/>
            <a:chOff x="313548" y="1071937"/>
            <a:chExt cx="2781300" cy="2057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DCF56B-F777-43E4-AD2A-4FD8572AA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313548" y="2100637"/>
              <a:ext cx="2781300" cy="342900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7F02A611-4A19-432D-8E12-6C850F9FA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313548" y="2443537"/>
              <a:ext cx="2781300" cy="342900"/>
            </a:xfrm>
            <a:prstGeom prst="rect">
              <a:avLst/>
            </a:prstGeom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7387A9AE-BEB5-44E5-B2AB-770727CBF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313548" y="1071937"/>
              <a:ext cx="2781300" cy="3429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CA107FA8-805B-49B7-8FA6-592CA60E4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3548" y="1414837"/>
              <a:ext cx="2781300" cy="34290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2A746477-227C-49BA-84F0-E4F9637A0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>
              <a:off x="313548" y="1757737"/>
              <a:ext cx="2781300" cy="342900"/>
            </a:xfrm>
            <a:prstGeom prst="rect">
              <a:avLst/>
            </a:prstGeom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EA117F76-797B-4FBC-97AB-D34480D6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0000"/>
            </a:blip>
            <a:stretch>
              <a:fillRect/>
            </a:stretch>
          </p:blipFill>
          <p:spPr>
            <a:xfrm>
              <a:off x="313548" y="2786437"/>
              <a:ext cx="2781300" cy="342900"/>
            </a:xfrm>
            <a:prstGeom prst="rect">
              <a:avLst/>
            </a:prstGeom>
          </p:spPr>
        </p:pic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DD442B3-2ACD-4A7F-B847-583159C57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5517" y="4010773"/>
            <a:ext cx="4010098" cy="22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9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9A6093-47A4-9741-B514-39E99231FE8E}"/>
              </a:ext>
            </a:extLst>
          </p:cNvPr>
          <p:cNvGrpSpPr/>
          <p:nvPr/>
        </p:nvGrpSpPr>
        <p:grpSpPr>
          <a:xfrm>
            <a:off x="-484634" y="1554481"/>
            <a:ext cx="12676634" cy="6335016"/>
            <a:chOff x="-484634" y="1554481"/>
            <a:chExt cx="12676634" cy="6335016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501247E-47BE-4B85-B916-B59B4ACCD0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157"/>
            <a:stretch/>
          </p:blipFill>
          <p:spPr>
            <a:xfrm>
              <a:off x="-484634" y="1554481"/>
              <a:ext cx="12676634" cy="633501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45F411-6400-CF41-917A-0BFED9B51943}"/>
                </a:ext>
              </a:extLst>
            </p:cNvPr>
            <p:cNvSpPr/>
            <p:nvPr/>
          </p:nvSpPr>
          <p:spPr>
            <a:xfrm>
              <a:off x="2502131" y="2394066"/>
              <a:ext cx="7307689" cy="2726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F953059-4720-42D8-AE30-799B688E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V3: Verder analyseren data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95E2479-832C-4D16-AAEC-82411D8F8918}"/>
              </a:ext>
            </a:extLst>
          </p:cNvPr>
          <p:cNvSpPr/>
          <p:nvPr/>
        </p:nvSpPr>
        <p:spPr>
          <a:xfrm>
            <a:off x="4119239" y="1677880"/>
            <a:ext cx="4678532" cy="50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D8963DE-564D-4119-9588-015A024E3313}"/>
              </a:ext>
            </a:extLst>
          </p:cNvPr>
          <p:cNvSpPr/>
          <p:nvPr/>
        </p:nvSpPr>
        <p:spPr>
          <a:xfrm>
            <a:off x="3095958" y="765175"/>
            <a:ext cx="6048042" cy="180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58E1E67-71F5-41EA-A16C-64EA473EA6C4}"/>
              </a:ext>
            </a:extLst>
          </p:cNvPr>
          <p:cNvSpPr/>
          <p:nvPr/>
        </p:nvSpPr>
        <p:spPr>
          <a:xfrm>
            <a:off x="2787588" y="2823099"/>
            <a:ext cx="6915705" cy="138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32F72EC-780F-4458-98F3-7932F2191BB2}"/>
              </a:ext>
            </a:extLst>
          </p:cNvPr>
          <p:cNvSpPr/>
          <p:nvPr/>
        </p:nvSpPr>
        <p:spPr>
          <a:xfrm>
            <a:off x="3095958" y="3557982"/>
            <a:ext cx="130175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500"/>
              </a:spcBef>
              <a:buClr>
                <a:srgbClr val="F39200"/>
              </a:buClr>
            </a:pPr>
            <a:r>
              <a:rPr lang="nl-NL" sz="1600" dirty="0">
                <a:solidFill>
                  <a:srgbClr val="1D344D"/>
                </a:solidFill>
                <a:latin typeface="Open Sans"/>
              </a:rPr>
              <a:t>Vesta MAIS</a:t>
            </a:r>
            <a:endParaRPr lang="nl-NL" sz="16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BB08614-997A-45BE-98F0-ADD5CE6FD717}"/>
              </a:ext>
            </a:extLst>
          </p:cNvPr>
          <p:cNvSpPr/>
          <p:nvPr/>
        </p:nvSpPr>
        <p:spPr>
          <a:xfrm>
            <a:off x="5337175" y="3538933"/>
            <a:ext cx="151765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500"/>
              </a:spcBef>
              <a:buClr>
                <a:srgbClr val="F39200"/>
              </a:buClr>
            </a:pPr>
            <a:r>
              <a:rPr lang="nl-NL" sz="1600" dirty="0">
                <a:solidFill>
                  <a:srgbClr val="1D344D"/>
                </a:solidFill>
                <a:latin typeface="Open Sans"/>
              </a:rPr>
              <a:t>Adviesbureau</a:t>
            </a:r>
            <a:endParaRPr lang="nl-NL" sz="1600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A2557DA-A680-4383-A17F-4CF0F112E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4" r="10995"/>
          <a:stretch/>
        </p:blipFill>
        <p:spPr>
          <a:xfrm>
            <a:off x="7609812" y="1683182"/>
            <a:ext cx="2334828" cy="1728062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3AC4D00D-1A80-473E-A452-695CF47C2C81}"/>
              </a:ext>
            </a:extLst>
          </p:cNvPr>
          <p:cNvSpPr/>
          <p:nvPr/>
        </p:nvSpPr>
        <p:spPr>
          <a:xfrm>
            <a:off x="7681707" y="3513780"/>
            <a:ext cx="208372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500"/>
              </a:spcBef>
              <a:buClr>
                <a:srgbClr val="F39200"/>
              </a:buClr>
            </a:pPr>
            <a:r>
              <a:rPr lang="nl-NL" sz="1600" dirty="0">
                <a:solidFill>
                  <a:srgbClr val="1D344D"/>
                </a:solidFill>
                <a:latin typeface="Open Sans"/>
              </a:rPr>
              <a:t>Tool van gemeente</a:t>
            </a:r>
            <a:endParaRPr lang="nl-NL" sz="1600" dirty="0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D4F1FD-69F1-1348-A8E0-40C325AF405C}"/>
              </a:ext>
            </a:extLst>
          </p:cNvPr>
          <p:cNvGrpSpPr/>
          <p:nvPr/>
        </p:nvGrpSpPr>
        <p:grpSpPr>
          <a:xfrm>
            <a:off x="290217" y="438193"/>
            <a:ext cx="1807860" cy="1337321"/>
            <a:chOff x="313548" y="1071937"/>
            <a:chExt cx="2781300" cy="20574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F23F64A-E1BF-7C49-A3A6-A30E0523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313548" y="2100637"/>
              <a:ext cx="2781300" cy="342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13F9449-0B86-5A4E-A944-6046EDDB2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313548" y="2443537"/>
              <a:ext cx="2781300" cy="3429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0FEB551-684C-9849-BC6C-0A53CFFE8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</a:blip>
            <a:stretch>
              <a:fillRect/>
            </a:stretch>
          </p:blipFill>
          <p:spPr>
            <a:xfrm>
              <a:off x="313548" y="1071937"/>
              <a:ext cx="2781300" cy="3429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366D279-53B6-7444-806A-F5EF49008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>
              <a:off x="313548" y="1414837"/>
              <a:ext cx="2781300" cy="3429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AAB1F-B53B-3948-8BA2-9CFBEF0FB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13548" y="1757737"/>
              <a:ext cx="2781300" cy="3429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F89A79F-454A-C045-9E5F-499C6BB1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313548" y="2786437"/>
              <a:ext cx="2781300" cy="342900"/>
            </a:xfrm>
            <a:prstGeom prst="rect">
              <a:avLst/>
            </a:prstGeom>
          </p:spPr>
        </p:pic>
      </p:grp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D6D42241-639A-45FC-8078-9933DF6640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1963" y="1598265"/>
            <a:ext cx="2108074" cy="1869660"/>
          </a:xfrm>
          <a:prstGeom prst="rect">
            <a:avLst/>
          </a:prstGeom>
        </p:spPr>
      </p:pic>
      <p:sp>
        <p:nvSpPr>
          <p:cNvPr id="26" name="Ovaal 25">
            <a:extLst>
              <a:ext uri="{FF2B5EF4-FFF2-40B4-BE49-F238E27FC236}">
                <a16:creationId xmlns:a16="http://schemas.microsoft.com/office/drawing/2014/main" id="{615CDBC0-6339-4A9A-824A-44395A51B1BD}"/>
              </a:ext>
            </a:extLst>
          </p:cNvPr>
          <p:cNvSpPr/>
          <p:nvPr/>
        </p:nvSpPr>
        <p:spPr>
          <a:xfrm>
            <a:off x="2738674" y="1416065"/>
            <a:ext cx="2023990" cy="2097715"/>
          </a:xfrm>
          <a:prstGeom prst="ellipse">
            <a:avLst/>
          </a:prstGeom>
          <a:solidFill>
            <a:srgbClr val="FFE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7D99D288-21D1-4125-9EA2-0A80E1E8F6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9782" y="1675520"/>
            <a:ext cx="1302870" cy="156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6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E78349E-F88B-41F6-9DDE-39D477B9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36" t="18979" r="35041" b="17576"/>
          <a:stretch/>
        </p:blipFill>
        <p:spPr>
          <a:xfrm>
            <a:off x="3556987" y="765175"/>
            <a:ext cx="5078026" cy="497796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57C77BA4-87D6-4CAD-B9A7-500F3D74900E}"/>
              </a:ext>
            </a:extLst>
          </p:cNvPr>
          <p:cNvSpPr/>
          <p:nvPr/>
        </p:nvSpPr>
        <p:spPr>
          <a:xfrm>
            <a:off x="4900474" y="4172505"/>
            <a:ext cx="2618912" cy="932155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E42EC6-B4EF-47E3-8A83-A0DCF68B3549}"/>
              </a:ext>
            </a:extLst>
          </p:cNvPr>
          <p:cNvSpPr txBox="1"/>
          <p:nvPr/>
        </p:nvSpPr>
        <p:spPr>
          <a:xfrm>
            <a:off x="5102858" y="4199138"/>
            <a:ext cx="2111988" cy="1046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+mj-lt"/>
              </a:rPr>
              <a:t>Prioriteren</a:t>
            </a:r>
          </a:p>
          <a:p>
            <a:pPr algn="ctr"/>
            <a:r>
              <a:rPr lang="nl-NL" i="1" dirty="0">
                <a:solidFill>
                  <a:schemeClr val="bg1"/>
                </a:solidFill>
                <a:latin typeface="+mj-lt"/>
              </a:rPr>
              <a:t>Wanneer welke buurt?</a:t>
            </a:r>
          </a:p>
          <a:p>
            <a:pPr algn="ctr"/>
            <a:endParaRPr lang="nl-NL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09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53059-4720-42D8-AE30-799B688E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P: Prioriteren buurten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95E2479-832C-4D16-AAEC-82411D8F8918}"/>
              </a:ext>
            </a:extLst>
          </p:cNvPr>
          <p:cNvSpPr/>
          <p:nvPr/>
        </p:nvSpPr>
        <p:spPr>
          <a:xfrm>
            <a:off x="4119239" y="1677880"/>
            <a:ext cx="4678532" cy="50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F9339B11-C891-478D-A6D4-70599DCF2096}"/>
              </a:ext>
            </a:extLst>
          </p:cNvPr>
          <p:cNvGrpSpPr/>
          <p:nvPr/>
        </p:nvGrpSpPr>
        <p:grpSpPr>
          <a:xfrm>
            <a:off x="290217" y="438193"/>
            <a:ext cx="1807860" cy="1337321"/>
            <a:chOff x="313548" y="1071937"/>
            <a:chExt cx="2781300" cy="2057400"/>
          </a:xfrm>
        </p:grpSpPr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CE01EDDC-8E5E-404A-8AA9-FC9744B91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13548" y="2100637"/>
              <a:ext cx="2781300" cy="342900"/>
            </a:xfrm>
            <a:prstGeom prst="rect">
              <a:avLst/>
            </a:prstGeom>
          </p:spPr>
        </p:pic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AC970A69-4CB4-4BDC-9A58-41E34595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313548" y="2443537"/>
              <a:ext cx="2781300" cy="342900"/>
            </a:xfrm>
            <a:prstGeom prst="rect">
              <a:avLst/>
            </a:prstGeom>
          </p:spPr>
        </p:pic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1BDF10D0-C249-4452-AF37-B07CD9DF4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313548" y="1071937"/>
              <a:ext cx="2781300" cy="342900"/>
            </a:xfrm>
            <a:prstGeom prst="rect">
              <a:avLst/>
            </a:prstGeom>
          </p:spPr>
        </p:pic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AF82E29D-1A38-4146-9864-29754F229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313548" y="1414837"/>
              <a:ext cx="2781300" cy="342900"/>
            </a:xfrm>
            <a:prstGeom prst="rect">
              <a:avLst/>
            </a:prstGeom>
          </p:spPr>
        </p:pic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6877E7E8-6544-4427-AF0D-8ACA3B4FF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</a:blip>
            <a:stretch>
              <a:fillRect/>
            </a:stretch>
          </p:blipFill>
          <p:spPr>
            <a:xfrm>
              <a:off x="313548" y="1757737"/>
              <a:ext cx="2781300" cy="342900"/>
            </a:xfrm>
            <a:prstGeom prst="rect">
              <a:avLst/>
            </a:prstGeom>
          </p:spPr>
        </p:pic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id="{E1544A98-49C0-4F9E-8704-ACEE3A177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>
              <a:off x="313548" y="2786437"/>
              <a:ext cx="2781300" cy="342900"/>
            </a:xfrm>
            <a:prstGeom prst="rect">
              <a:avLst/>
            </a:prstGeom>
          </p:spPr>
        </p:pic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0C6F3054-504A-42BB-80DA-DF588BC5D004}"/>
              </a:ext>
            </a:extLst>
          </p:cNvPr>
          <p:cNvGrpSpPr/>
          <p:nvPr/>
        </p:nvGrpSpPr>
        <p:grpSpPr>
          <a:xfrm>
            <a:off x="289455" y="432235"/>
            <a:ext cx="1807860" cy="1337321"/>
            <a:chOff x="313548" y="1071937"/>
            <a:chExt cx="2781300" cy="2057400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A2D0A310-0BE4-4514-9CAF-A28E70B9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</a:blip>
            <a:stretch>
              <a:fillRect/>
            </a:stretch>
          </p:blipFill>
          <p:spPr>
            <a:xfrm>
              <a:off x="313548" y="2100637"/>
              <a:ext cx="2781300" cy="342900"/>
            </a:xfrm>
            <a:prstGeom prst="rect">
              <a:avLst/>
            </a:prstGeom>
          </p:spPr>
        </p:pic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893A81F5-EF7D-45C5-9BCD-743217706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548" y="2443537"/>
              <a:ext cx="2781300" cy="342900"/>
            </a:xfrm>
            <a:prstGeom prst="rect">
              <a:avLst/>
            </a:prstGeom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82D8F067-E67C-48CD-8B3C-3C5D52C7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313548" y="1071937"/>
              <a:ext cx="2781300" cy="342900"/>
            </a:xfrm>
            <a:prstGeom prst="rect">
              <a:avLst/>
            </a:prstGeom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1514DF5A-2CD4-4804-B9E9-64EF97F62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313548" y="1414837"/>
              <a:ext cx="2781300" cy="342900"/>
            </a:xfrm>
            <a:prstGeom prst="rect">
              <a:avLst/>
            </a:prstGeom>
          </p:spPr>
        </p:pic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54C76267-93B2-4222-B5B1-6253ECD95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</a:blip>
            <a:stretch>
              <a:fillRect/>
            </a:stretch>
          </p:blipFill>
          <p:spPr>
            <a:xfrm>
              <a:off x="313548" y="1757737"/>
              <a:ext cx="2781300" cy="342900"/>
            </a:xfrm>
            <a:prstGeom prst="rect">
              <a:avLst/>
            </a:prstGeom>
          </p:spPr>
        </p:pic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2662E39E-00D2-45CA-8649-E8B655C26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>
              <a:off x="313548" y="2786437"/>
              <a:ext cx="2781300" cy="342900"/>
            </a:xfrm>
            <a:prstGeom prst="rect">
              <a:avLst/>
            </a:prstGeom>
          </p:spPr>
        </p:pic>
      </p:grp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EF14D01-8581-4D41-A185-20CB1D47FC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20" y="287231"/>
            <a:ext cx="10864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3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53059-4720-42D8-AE30-799B688E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P: Weging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95E2479-832C-4D16-AAEC-82411D8F8918}"/>
              </a:ext>
            </a:extLst>
          </p:cNvPr>
          <p:cNvSpPr/>
          <p:nvPr/>
        </p:nvSpPr>
        <p:spPr>
          <a:xfrm>
            <a:off x="4119239" y="1677880"/>
            <a:ext cx="4678532" cy="50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B04E09-531C-418A-BEBC-DDEEAD819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711" y="2042331"/>
            <a:ext cx="1779479" cy="2773337"/>
          </a:xfrm>
          <a:prstGeom prst="rect">
            <a:avLst/>
          </a:prstGeom>
        </p:spPr>
      </p:pic>
      <p:grpSp>
        <p:nvGrpSpPr>
          <p:cNvPr id="5" name="Group 16">
            <a:extLst>
              <a:ext uri="{FF2B5EF4-FFF2-40B4-BE49-F238E27FC236}">
                <a16:creationId xmlns:a16="http://schemas.microsoft.com/office/drawing/2014/main" id="{F1B2E93C-13DB-49B7-BACB-9C095C0C022C}"/>
              </a:ext>
            </a:extLst>
          </p:cNvPr>
          <p:cNvGrpSpPr/>
          <p:nvPr/>
        </p:nvGrpSpPr>
        <p:grpSpPr>
          <a:xfrm>
            <a:off x="290217" y="438193"/>
            <a:ext cx="1807860" cy="1337321"/>
            <a:chOff x="313548" y="1071937"/>
            <a:chExt cx="2781300" cy="2057400"/>
          </a:xfrm>
        </p:grpSpPr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212EA3C5-CC5C-4558-85D7-91DEAC4E1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313548" y="2100637"/>
              <a:ext cx="2781300" cy="342900"/>
            </a:xfrm>
            <a:prstGeom prst="rect">
              <a:avLst/>
            </a:prstGeom>
          </p:spPr>
        </p:pic>
        <p:pic>
          <p:nvPicPr>
            <p:cNvPr id="7" name="Picture 18">
              <a:extLst>
                <a:ext uri="{FF2B5EF4-FFF2-40B4-BE49-F238E27FC236}">
                  <a16:creationId xmlns:a16="http://schemas.microsoft.com/office/drawing/2014/main" id="{786C2EA3-DBE8-454B-9E90-55BB54694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313548" y="2443537"/>
              <a:ext cx="2781300" cy="342900"/>
            </a:xfrm>
            <a:prstGeom prst="rect">
              <a:avLst/>
            </a:prstGeom>
          </p:spPr>
        </p:pic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id="{6A5C4E5D-18BE-43FE-9011-AA6D7544D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313548" y="1071937"/>
              <a:ext cx="2781300" cy="342900"/>
            </a:xfrm>
            <a:prstGeom prst="rect">
              <a:avLst/>
            </a:prstGeom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D9D52558-D863-48B0-98F4-A4A5C0202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</a:blip>
            <a:stretch>
              <a:fillRect/>
            </a:stretch>
          </p:blipFill>
          <p:spPr>
            <a:xfrm>
              <a:off x="313548" y="1414837"/>
              <a:ext cx="2781300" cy="342900"/>
            </a:xfrm>
            <a:prstGeom prst="rect">
              <a:avLst/>
            </a:prstGeom>
          </p:spPr>
        </p:pic>
        <p:pic>
          <p:nvPicPr>
            <p:cNvPr id="10" name="Picture 21">
              <a:extLst>
                <a:ext uri="{FF2B5EF4-FFF2-40B4-BE49-F238E27FC236}">
                  <a16:creationId xmlns:a16="http://schemas.microsoft.com/office/drawing/2014/main" id="{0722ADFB-FC78-40C5-AA91-955FEA279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>
              <a:off x="313548" y="1757737"/>
              <a:ext cx="2781300" cy="342900"/>
            </a:xfrm>
            <a:prstGeom prst="rect">
              <a:avLst/>
            </a:prstGeom>
          </p:spPr>
        </p:pic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4198565F-E5AB-4390-8D54-DA810655E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13548" y="2786437"/>
              <a:ext cx="27813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64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D18C1FA-BB24-4400-A1A7-2EF01E886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" t="30292" r="4030" b="22718"/>
          <a:stretch/>
        </p:blipFill>
        <p:spPr>
          <a:xfrm>
            <a:off x="0" y="1609530"/>
            <a:ext cx="12138732" cy="38236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5C86832-336B-4BCA-B74A-B57329741C9C}"/>
              </a:ext>
            </a:extLst>
          </p:cNvPr>
          <p:cNvSpPr/>
          <p:nvPr/>
        </p:nvSpPr>
        <p:spPr>
          <a:xfrm>
            <a:off x="1783830" y="299803"/>
            <a:ext cx="8949127" cy="55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10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7D3C68F2-53CC-46AB-8DE3-AAB7348124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0812" y="4575581"/>
            <a:ext cx="4463865" cy="169319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B9FFEE4-C788-4199-86D4-C569089C2420}"/>
              </a:ext>
            </a:extLst>
          </p:cNvPr>
          <p:cNvSpPr/>
          <p:nvPr/>
        </p:nvSpPr>
        <p:spPr>
          <a:xfrm>
            <a:off x="2743200" y="4302177"/>
            <a:ext cx="6595672" cy="27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74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79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79EDD-A0F1-4461-ABC6-E34BCF07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Leidraad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9CE7F31-1431-437D-BB0C-08C409DAE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61" y="2169000"/>
            <a:ext cx="2522153" cy="2520000"/>
          </a:xfrm>
        </p:spPr>
      </p:pic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565DDE2-91CB-4852-A6A2-1FF36FC2A4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607" b="4607"/>
          <a:stretch>
            <a:fillRect/>
          </a:stretch>
        </p:blipFill>
        <p:spPr>
          <a:xfrm>
            <a:off x="2965529" y="3616246"/>
            <a:ext cx="2571699" cy="2332754"/>
          </a:xfr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A122EDA-C530-455E-9BC8-626EF5A49D1D}"/>
              </a:ext>
            </a:extLst>
          </p:cNvPr>
          <p:cNvSpPr/>
          <p:nvPr/>
        </p:nvSpPr>
        <p:spPr>
          <a:xfrm>
            <a:off x="6551720" y="1677880"/>
            <a:ext cx="5433134" cy="497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C1BAD71B-BB8D-45C0-A68F-4C7C3F71BB43}"/>
              </a:ext>
            </a:extLst>
          </p:cNvPr>
          <p:cNvSpPr txBox="1">
            <a:spLocks/>
          </p:cNvSpPr>
          <p:nvPr/>
        </p:nvSpPr>
        <p:spPr>
          <a:xfrm>
            <a:off x="8572722" y="1499182"/>
            <a:ext cx="1206907" cy="3837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2016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800" b="0" kern="1200" dirty="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5000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600" kern="1200" dirty="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2pPr>
            <a:lvl3pPr marL="806450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400" kern="1200" dirty="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3pPr>
            <a:lvl4pPr marL="1038225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6047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input voor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9C30A9C-EB29-4C70-AB65-B5B363B805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83" t="11581" r="17247" b="13800"/>
          <a:stretch/>
        </p:blipFill>
        <p:spPr>
          <a:xfrm>
            <a:off x="6456363" y="1802167"/>
            <a:ext cx="5530788" cy="382627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FCC43BC-8659-4677-A2B1-DC6EA3EE7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24" y="909000"/>
            <a:ext cx="252215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2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>
            <a:extLst>
              <a:ext uri="{FF2B5EF4-FFF2-40B4-BE49-F238E27FC236}">
                <a16:creationId xmlns:a16="http://schemas.microsoft.com/office/drawing/2014/main" id="{951B66A0-41B3-4381-A238-B72AE636DDE4}"/>
              </a:ext>
            </a:extLst>
          </p:cNvPr>
          <p:cNvSpPr/>
          <p:nvPr/>
        </p:nvSpPr>
        <p:spPr>
          <a:xfrm>
            <a:off x="730533" y="1447276"/>
            <a:ext cx="4762150" cy="4752972"/>
          </a:xfrm>
          <a:prstGeom prst="ellipse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953059-4720-42D8-AE30-799B688E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lokale analyse?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FCDB3EB-9C3F-4064-9564-66047D84110B}"/>
              </a:ext>
            </a:extLst>
          </p:cNvPr>
          <p:cNvSpPr txBox="1">
            <a:spLocks/>
          </p:cNvSpPr>
          <p:nvPr/>
        </p:nvSpPr>
        <p:spPr>
          <a:xfrm>
            <a:off x="3207224" y="957924"/>
            <a:ext cx="5768455" cy="297861"/>
          </a:xfrm>
          <a:prstGeom prst="rect">
            <a:avLst/>
          </a:prstGeom>
        </p:spPr>
        <p:txBody>
          <a:bodyPr/>
          <a:lstStyle>
            <a:lvl1pPr marL="180975" indent="-2016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800" b="0" kern="1200" dirty="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5000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600" kern="1200" dirty="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2pPr>
            <a:lvl3pPr marL="806450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400" kern="1200" dirty="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3pPr>
            <a:lvl4pPr marL="1038225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6047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latin typeface="+mj-lt"/>
              </a:rPr>
              <a:t>Van Startanalyse naar voorkeursstrategieën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9B06785-F3E3-4529-9DE3-95689AA6B8A7}"/>
              </a:ext>
            </a:extLst>
          </p:cNvPr>
          <p:cNvSpPr/>
          <p:nvPr/>
        </p:nvSpPr>
        <p:spPr>
          <a:xfrm>
            <a:off x="1802152" y="4668869"/>
            <a:ext cx="2618912" cy="932155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4222C3C-F6CF-43A6-BD37-B0DBFC617425}"/>
              </a:ext>
            </a:extLst>
          </p:cNvPr>
          <p:cNvSpPr txBox="1"/>
          <p:nvPr/>
        </p:nvSpPr>
        <p:spPr>
          <a:xfrm>
            <a:off x="1787634" y="4731012"/>
            <a:ext cx="2829877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+mj-lt"/>
              </a:rPr>
              <a:t>Verrijken</a:t>
            </a:r>
          </a:p>
          <a:p>
            <a:pPr algn="ctr"/>
            <a:r>
              <a:rPr lang="nl-NL" i="1" dirty="0">
                <a:solidFill>
                  <a:schemeClr val="bg1"/>
                </a:solidFill>
                <a:latin typeface="+mj-lt"/>
              </a:rPr>
              <a:t>Welke oplossingsstrategie?</a:t>
            </a:r>
          </a:p>
          <a:p>
            <a:pPr algn="ctr"/>
            <a:endParaRPr lang="nl-NL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7C6A72-5B7A-4AD2-905E-59D7A2B37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36" t="18979" r="35041" b="17576"/>
          <a:stretch/>
        </p:blipFill>
        <p:spPr>
          <a:xfrm>
            <a:off x="6418649" y="1334780"/>
            <a:ext cx="5078026" cy="49779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3F9AFBD4-FAD8-44E4-8DA7-A98D9EA76715}"/>
              </a:ext>
            </a:extLst>
          </p:cNvPr>
          <p:cNvSpPr/>
          <p:nvPr/>
        </p:nvSpPr>
        <p:spPr>
          <a:xfrm>
            <a:off x="7762136" y="4742110"/>
            <a:ext cx="2618912" cy="932155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6619B4F-0D2C-4637-AB46-B38A52DED4EB}"/>
              </a:ext>
            </a:extLst>
          </p:cNvPr>
          <p:cNvSpPr txBox="1"/>
          <p:nvPr/>
        </p:nvSpPr>
        <p:spPr>
          <a:xfrm>
            <a:off x="7964520" y="4768743"/>
            <a:ext cx="2111988" cy="1046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+mj-lt"/>
              </a:rPr>
              <a:t>Prioriteren</a:t>
            </a:r>
          </a:p>
          <a:p>
            <a:pPr algn="ctr"/>
            <a:r>
              <a:rPr lang="nl-NL" i="1" dirty="0">
                <a:solidFill>
                  <a:schemeClr val="bg1"/>
                </a:solidFill>
                <a:latin typeface="+mj-lt"/>
              </a:rPr>
              <a:t>Wanneer welke buurt?</a:t>
            </a:r>
          </a:p>
          <a:p>
            <a:pPr algn="ctr"/>
            <a:endParaRPr lang="nl-NL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0411A53-A972-4C44-B49B-709CC76F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07" y="1805704"/>
            <a:ext cx="3755773" cy="32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0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FF45AE7-0224-4DD6-B5E7-6924236E4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" t="30292" r="4030" b="22718"/>
          <a:stretch/>
        </p:blipFill>
        <p:spPr>
          <a:xfrm>
            <a:off x="0" y="1609530"/>
            <a:ext cx="12138732" cy="38236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96B4633-9A80-4040-A046-0E4706168E14}"/>
              </a:ext>
            </a:extLst>
          </p:cNvPr>
          <p:cNvSpPr/>
          <p:nvPr/>
        </p:nvSpPr>
        <p:spPr>
          <a:xfrm>
            <a:off x="1775534" y="310718"/>
            <a:ext cx="9463596" cy="816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42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26FCD854-5885-4469-8289-A50D1B518820}"/>
              </a:ext>
            </a:extLst>
          </p:cNvPr>
          <p:cNvSpPr/>
          <p:nvPr/>
        </p:nvSpPr>
        <p:spPr>
          <a:xfrm>
            <a:off x="3837151" y="1052514"/>
            <a:ext cx="4762150" cy="4752972"/>
          </a:xfrm>
          <a:prstGeom prst="ellipse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9B81055-65CE-4CB1-B8F3-DE25194D70D7}"/>
              </a:ext>
            </a:extLst>
          </p:cNvPr>
          <p:cNvSpPr txBox="1"/>
          <p:nvPr/>
        </p:nvSpPr>
        <p:spPr>
          <a:xfrm>
            <a:off x="4803287" y="4529076"/>
            <a:ext cx="2829877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+mj-lt"/>
              </a:rPr>
              <a:t>Verrijken</a:t>
            </a:r>
          </a:p>
          <a:p>
            <a:pPr algn="ctr"/>
            <a:r>
              <a:rPr lang="nl-NL" i="1" dirty="0">
                <a:solidFill>
                  <a:schemeClr val="bg1"/>
                </a:solidFill>
                <a:latin typeface="+mj-lt"/>
              </a:rPr>
              <a:t>Welke oplossingsstrategie?</a:t>
            </a:r>
          </a:p>
          <a:p>
            <a:pPr algn="ctr"/>
            <a:endParaRPr lang="nl-NL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16D6DCA-FA97-492E-9D62-6CA5A1F29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38" y="1635720"/>
            <a:ext cx="3755773" cy="32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8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53059-4720-42D8-AE30-799B688E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V1: Verzamelen data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95E2479-832C-4D16-AAEC-82411D8F8918}"/>
              </a:ext>
            </a:extLst>
          </p:cNvPr>
          <p:cNvSpPr/>
          <p:nvPr/>
        </p:nvSpPr>
        <p:spPr>
          <a:xfrm>
            <a:off x="4119239" y="1677880"/>
            <a:ext cx="4678532" cy="50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C22215-2517-49FD-9E34-E1A4AEAB7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4" t="21501" r="274" b="22330"/>
          <a:stretch/>
        </p:blipFill>
        <p:spPr>
          <a:xfrm>
            <a:off x="0" y="1971752"/>
            <a:ext cx="11761972" cy="417159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475F420-AB21-4877-90A0-C464B7E8F9EF}"/>
              </a:ext>
            </a:extLst>
          </p:cNvPr>
          <p:cNvSpPr/>
          <p:nvPr/>
        </p:nvSpPr>
        <p:spPr>
          <a:xfrm>
            <a:off x="4287187" y="1813810"/>
            <a:ext cx="6925456" cy="3957403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C8CCE3B-032E-4C16-8249-388602C4D6DB}"/>
              </a:ext>
            </a:extLst>
          </p:cNvPr>
          <p:cNvGrpSpPr/>
          <p:nvPr/>
        </p:nvGrpSpPr>
        <p:grpSpPr>
          <a:xfrm>
            <a:off x="290217" y="438193"/>
            <a:ext cx="1807860" cy="1337321"/>
            <a:chOff x="313548" y="1071937"/>
            <a:chExt cx="2781300" cy="2057400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38EED21-B7AB-4486-8FB5-E4963B2BC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313548" y="2100637"/>
              <a:ext cx="2781300" cy="342900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CAB65E62-FA7A-417E-AA15-95335DE6A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313548" y="2443537"/>
              <a:ext cx="2781300" cy="342900"/>
            </a:xfrm>
            <a:prstGeom prst="rect">
              <a:avLst/>
            </a:prstGeom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1CAE8123-CFAA-4D32-8722-84C6FAB93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3548" y="1071937"/>
              <a:ext cx="2781300" cy="342900"/>
            </a:xfrm>
            <a:prstGeom prst="rect">
              <a:avLst/>
            </a:prstGeom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57959498-AB68-479C-9099-9DD9F0CB6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</a:blip>
            <a:stretch>
              <a:fillRect/>
            </a:stretch>
          </p:blipFill>
          <p:spPr>
            <a:xfrm>
              <a:off x="313548" y="1414837"/>
              <a:ext cx="2781300" cy="342900"/>
            </a:xfrm>
            <a:prstGeom prst="rect">
              <a:avLst/>
            </a:prstGeom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F7661CFF-96DE-4BAA-B663-98E7DC783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>
              <a:off x="313548" y="1757737"/>
              <a:ext cx="2781300" cy="342900"/>
            </a:xfrm>
            <a:prstGeom prst="rect">
              <a:avLst/>
            </a:prstGeom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4D800385-F8EA-43E6-A8CB-0A023CDCF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0000"/>
            </a:blip>
            <a:stretch>
              <a:fillRect/>
            </a:stretch>
          </p:blipFill>
          <p:spPr>
            <a:xfrm>
              <a:off x="313548" y="2786437"/>
              <a:ext cx="27813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701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53059-4720-42D8-AE30-799B688E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V1: Verzamelen data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95E2479-832C-4D16-AAEC-82411D8F8918}"/>
              </a:ext>
            </a:extLst>
          </p:cNvPr>
          <p:cNvSpPr/>
          <p:nvPr/>
        </p:nvSpPr>
        <p:spPr>
          <a:xfrm>
            <a:off x="4119239" y="1677880"/>
            <a:ext cx="4678532" cy="50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C22215-2517-49FD-9E34-E1A4AEAB7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4" t="21501" r="274" b="22330"/>
          <a:stretch/>
        </p:blipFill>
        <p:spPr>
          <a:xfrm>
            <a:off x="0" y="1971752"/>
            <a:ext cx="11761972" cy="417159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0FEB25E-0211-49A3-8682-DFCBEC5F9B6A}"/>
              </a:ext>
            </a:extLst>
          </p:cNvPr>
          <p:cNvSpPr/>
          <p:nvPr/>
        </p:nvSpPr>
        <p:spPr>
          <a:xfrm>
            <a:off x="656511" y="1930893"/>
            <a:ext cx="3720617" cy="3957403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29189880-FED6-4D88-B2B7-3D9D0F20F307}"/>
              </a:ext>
            </a:extLst>
          </p:cNvPr>
          <p:cNvGrpSpPr/>
          <p:nvPr/>
        </p:nvGrpSpPr>
        <p:grpSpPr>
          <a:xfrm>
            <a:off x="290217" y="438193"/>
            <a:ext cx="1807860" cy="1337321"/>
            <a:chOff x="313548" y="1071937"/>
            <a:chExt cx="2781300" cy="2057400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D9E74B0A-13F8-44F8-B5C1-47B4C721A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313548" y="2100637"/>
              <a:ext cx="2781300" cy="342900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91F4421-5F2D-46EB-B84F-AABCE5807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313548" y="2443537"/>
              <a:ext cx="2781300" cy="342900"/>
            </a:xfrm>
            <a:prstGeom prst="rect">
              <a:avLst/>
            </a:prstGeom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2955F778-FB1E-4B00-A84D-A63F9C090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3548" y="1071937"/>
              <a:ext cx="2781300" cy="342900"/>
            </a:xfrm>
            <a:prstGeom prst="rect">
              <a:avLst/>
            </a:prstGeom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5521642A-EB6F-45F8-BAF7-A0A93DD9C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</a:blip>
            <a:stretch>
              <a:fillRect/>
            </a:stretch>
          </p:blipFill>
          <p:spPr>
            <a:xfrm>
              <a:off x="313548" y="1414837"/>
              <a:ext cx="2781300" cy="342900"/>
            </a:xfrm>
            <a:prstGeom prst="rect">
              <a:avLst/>
            </a:prstGeom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7B86CFFB-E27E-4839-A2BE-83E26BFFE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>
              <a:off x="313548" y="1757737"/>
              <a:ext cx="2781300" cy="342900"/>
            </a:xfrm>
            <a:prstGeom prst="rect">
              <a:avLst/>
            </a:prstGeom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65985346-AE1C-40F0-90BC-DA7699B2B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0000"/>
            </a:blip>
            <a:stretch>
              <a:fillRect/>
            </a:stretch>
          </p:blipFill>
          <p:spPr>
            <a:xfrm>
              <a:off x="313548" y="2786437"/>
              <a:ext cx="27813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09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012AB-59B1-4DEA-8969-86F214C0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V1: Verzamelen data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8746A9C8-07D5-4BC3-A7C5-21ADFACB01C1}"/>
              </a:ext>
            </a:extLst>
          </p:cNvPr>
          <p:cNvSpPr txBox="1">
            <a:spLocks/>
          </p:cNvSpPr>
          <p:nvPr/>
        </p:nvSpPr>
        <p:spPr>
          <a:xfrm>
            <a:off x="3207223" y="2042252"/>
            <a:ext cx="5768455" cy="297861"/>
          </a:xfrm>
          <a:prstGeom prst="rect">
            <a:avLst/>
          </a:prstGeom>
        </p:spPr>
        <p:txBody>
          <a:bodyPr/>
          <a:lstStyle>
            <a:lvl1pPr marL="180975" indent="-2016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800" b="0" kern="1200" dirty="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5000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600" kern="1200" dirty="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2pPr>
            <a:lvl3pPr marL="806450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400" kern="1200" dirty="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3pPr>
            <a:lvl4pPr marL="1038225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6047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800" b="1" dirty="0">
                <a:latin typeface="+mj-lt"/>
              </a:rPr>
              <a:t>Lokale stakeholders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E0671C1-D0E8-4876-AF91-D6EA6F6AC7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4251" t="22482" r="12249" b="20863"/>
          <a:stretch/>
        </p:blipFill>
        <p:spPr>
          <a:xfrm>
            <a:off x="2541881" y="4155801"/>
            <a:ext cx="1167567" cy="90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7901ACA-4562-440B-ADEC-D092FE1EFA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198" y="3915444"/>
            <a:ext cx="1080000" cy="1080000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8022347-3E68-48BB-8383-BC3FAF6EA06B}"/>
              </a:ext>
            </a:extLst>
          </p:cNvPr>
          <p:cNvSpPr/>
          <p:nvPr/>
        </p:nvSpPr>
        <p:spPr>
          <a:xfrm>
            <a:off x="4065976" y="3915052"/>
            <a:ext cx="5007006" cy="99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281011-9B8C-497D-B657-8CEFCF0DD8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8865" y="3988495"/>
            <a:ext cx="1070502" cy="107050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C54D6A2-3F95-400F-BD78-5047D44587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9030"/>
          <a:stretch/>
        </p:blipFill>
        <p:spPr>
          <a:xfrm>
            <a:off x="8826295" y="4114776"/>
            <a:ext cx="1000677" cy="87447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0AE8C61-CA73-4252-925B-49CE197F83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8628" y="4152889"/>
            <a:ext cx="797613" cy="797613"/>
          </a:xfrm>
          <a:prstGeom prst="rect">
            <a:avLst/>
          </a:prstGeom>
        </p:spPr>
      </p:pic>
      <p:pic>
        <p:nvPicPr>
          <p:cNvPr id="20" name="Picture 4" descr="Gerelateerde afbeelding">
            <a:extLst>
              <a:ext uri="{FF2B5EF4-FFF2-40B4-BE49-F238E27FC236}">
                <a16:creationId xmlns:a16="http://schemas.microsoft.com/office/drawing/2014/main" id="{6E25CF57-A9F0-4A39-A8A6-37FEE1286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75" y="3967992"/>
            <a:ext cx="1101155" cy="110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8B205EF9-EFF0-42BA-BA67-62088CEA8E8C}"/>
              </a:ext>
            </a:extLst>
          </p:cNvPr>
          <p:cNvSpPr txBox="1">
            <a:spLocks/>
          </p:cNvSpPr>
          <p:nvPr/>
        </p:nvSpPr>
        <p:spPr>
          <a:xfrm>
            <a:off x="387098" y="4926855"/>
            <a:ext cx="1614098" cy="4352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80975" indent="-201613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800" b="0" kern="120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500063" indent="-18573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600" kern="120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2pPr>
            <a:lvl3pPr marL="80645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400" kern="120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3pPr>
            <a:lvl4pPr marL="1038225" indent="-18573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60475" indent="-1428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Netbeheerders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694432B4-2A32-43FE-BB16-C4CC1CCCED3A}"/>
              </a:ext>
            </a:extLst>
          </p:cNvPr>
          <p:cNvSpPr txBox="1">
            <a:spLocks/>
          </p:cNvSpPr>
          <p:nvPr/>
        </p:nvSpPr>
        <p:spPr>
          <a:xfrm>
            <a:off x="2616873" y="4910579"/>
            <a:ext cx="1614098" cy="4352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80975" indent="-201613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800" b="0" kern="120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500063" indent="-18573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600" kern="120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2pPr>
            <a:lvl3pPr marL="80645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400" kern="120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3pPr>
            <a:lvl4pPr marL="1038225" indent="-18573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60475" indent="-1428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Gemeente</a:t>
            </a:r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D5D22840-D1A1-4F18-9F03-1C07C889127D}"/>
              </a:ext>
            </a:extLst>
          </p:cNvPr>
          <p:cNvSpPr txBox="1">
            <a:spLocks/>
          </p:cNvSpPr>
          <p:nvPr/>
        </p:nvSpPr>
        <p:spPr>
          <a:xfrm>
            <a:off x="4322868" y="4912059"/>
            <a:ext cx="2246611" cy="4352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80975" indent="-201613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800" b="0" kern="120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500063" indent="-18573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600" kern="120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2pPr>
            <a:lvl3pPr marL="80645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400" kern="120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3pPr>
            <a:lvl4pPr marL="1038225" indent="-18573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60475" indent="-1428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Vastgoedeigenaren</a:t>
            </a: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C6B10417-4DC4-4661-8C9E-580D48DB74B0}"/>
              </a:ext>
            </a:extLst>
          </p:cNvPr>
          <p:cNvSpPr txBox="1">
            <a:spLocks/>
          </p:cNvSpPr>
          <p:nvPr/>
        </p:nvSpPr>
        <p:spPr>
          <a:xfrm>
            <a:off x="6526009" y="4904661"/>
            <a:ext cx="2246611" cy="4352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80975" indent="-201613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800" b="0" kern="120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500063" indent="-18573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600" kern="120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2pPr>
            <a:lvl3pPr marL="80645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400" kern="120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3pPr>
            <a:lvl4pPr marL="1038225" indent="-18573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60475" indent="-1428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Warmtebedrijven</a:t>
            </a:r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201B9321-80A6-4C35-8BF7-5D228F4EC412}"/>
              </a:ext>
            </a:extLst>
          </p:cNvPr>
          <p:cNvSpPr txBox="1">
            <a:spLocks/>
          </p:cNvSpPr>
          <p:nvPr/>
        </p:nvSpPr>
        <p:spPr>
          <a:xfrm>
            <a:off x="8472102" y="4558978"/>
            <a:ext cx="4628725" cy="10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80975" indent="-201613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800" b="0" kern="120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500063" indent="-18573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600" kern="120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2pPr>
            <a:lvl3pPr marL="80645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400" kern="120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3pPr>
            <a:lvl4pPr marL="1038225" indent="-18573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60475" indent="-1428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Drinkwaterbedrijven </a:t>
            </a:r>
          </a:p>
        </p:txBody>
      </p:sp>
      <p:sp>
        <p:nvSpPr>
          <p:cNvPr id="26" name="Tijdelijke aanduiding voor inhoud 2">
            <a:extLst>
              <a:ext uri="{FF2B5EF4-FFF2-40B4-BE49-F238E27FC236}">
                <a16:creationId xmlns:a16="http://schemas.microsoft.com/office/drawing/2014/main" id="{98A8B6C0-FE1F-46F5-B488-72A2817318FF}"/>
              </a:ext>
            </a:extLst>
          </p:cNvPr>
          <p:cNvSpPr txBox="1">
            <a:spLocks/>
          </p:cNvSpPr>
          <p:nvPr/>
        </p:nvSpPr>
        <p:spPr>
          <a:xfrm>
            <a:off x="10835037" y="4551579"/>
            <a:ext cx="4628725" cy="10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80975" indent="-201613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800" b="0" kern="1200">
                <a:solidFill>
                  <a:schemeClr val="tx2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defRPr>
            </a:lvl1pPr>
            <a:lvl2pPr marL="500063" indent="-18573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600" kern="120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2pPr>
            <a:lvl3pPr marL="80645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lang="nl-NL" sz="1400" kern="1200">
                <a:solidFill>
                  <a:schemeClr val="tx2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3pPr>
            <a:lvl4pPr marL="1038225" indent="-18573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260475" indent="-142875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Industrie 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5977C99A-CB00-49F6-92F3-5548A1A794CD}"/>
              </a:ext>
            </a:extLst>
          </p:cNvPr>
          <p:cNvGrpSpPr/>
          <p:nvPr/>
        </p:nvGrpSpPr>
        <p:grpSpPr>
          <a:xfrm>
            <a:off x="290217" y="438193"/>
            <a:ext cx="1807860" cy="1337321"/>
            <a:chOff x="313548" y="1071937"/>
            <a:chExt cx="2781300" cy="2057400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1C6C95EB-C9B6-493D-9869-F0C14F5D2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</a:blip>
            <a:stretch>
              <a:fillRect/>
            </a:stretch>
          </p:blipFill>
          <p:spPr>
            <a:xfrm>
              <a:off x="313548" y="2100637"/>
              <a:ext cx="2781300" cy="342900"/>
            </a:xfrm>
            <a:prstGeom prst="rect">
              <a:avLst/>
            </a:prstGeom>
          </p:spPr>
        </p:pic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32842EEA-1571-4C2B-8477-CB444AE5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20000"/>
            </a:blip>
            <a:stretch>
              <a:fillRect/>
            </a:stretch>
          </p:blipFill>
          <p:spPr>
            <a:xfrm>
              <a:off x="313548" y="2443537"/>
              <a:ext cx="2781300" cy="342900"/>
            </a:xfrm>
            <a:prstGeom prst="rect">
              <a:avLst/>
            </a:prstGeom>
          </p:spPr>
        </p:pic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id="{B211DFAD-8FAB-4A8B-9072-BDB48583D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13548" y="1071937"/>
              <a:ext cx="2781300" cy="342900"/>
            </a:xfrm>
            <a:prstGeom prst="rect">
              <a:avLst/>
            </a:prstGeom>
          </p:spPr>
        </p:pic>
        <p:pic>
          <p:nvPicPr>
            <p:cNvPr id="31" name="Picture 8">
              <a:extLst>
                <a:ext uri="{FF2B5EF4-FFF2-40B4-BE49-F238E27FC236}">
                  <a16:creationId xmlns:a16="http://schemas.microsoft.com/office/drawing/2014/main" id="{EE64D801-44EE-4D64-AEFE-0A5025AE0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20000"/>
            </a:blip>
            <a:stretch>
              <a:fillRect/>
            </a:stretch>
          </p:blipFill>
          <p:spPr>
            <a:xfrm>
              <a:off x="313548" y="1414837"/>
              <a:ext cx="2781300" cy="342900"/>
            </a:xfrm>
            <a:prstGeom prst="rect">
              <a:avLst/>
            </a:prstGeom>
          </p:spPr>
        </p:pic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id="{7DE267CD-1AA5-4BA3-BD43-FB47CC011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20000"/>
            </a:blip>
            <a:stretch>
              <a:fillRect/>
            </a:stretch>
          </p:blipFill>
          <p:spPr>
            <a:xfrm>
              <a:off x="313548" y="1757737"/>
              <a:ext cx="2781300" cy="342900"/>
            </a:xfrm>
            <a:prstGeom prst="rect">
              <a:avLst/>
            </a:prstGeom>
          </p:spPr>
        </p:pic>
        <p:pic>
          <p:nvPicPr>
            <p:cNvPr id="33" name="Picture 10">
              <a:extLst>
                <a:ext uri="{FF2B5EF4-FFF2-40B4-BE49-F238E27FC236}">
                  <a16:creationId xmlns:a16="http://schemas.microsoft.com/office/drawing/2014/main" id="{F7D5D543-A81D-41F1-BCCE-2E46EC8F8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20000"/>
            </a:blip>
            <a:stretch>
              <a:fillRect/>
            </a:stretch>
          </p:blipFill>
          <p:spPr>
            <a:xfrm>
              <a:off x="313548" y="2786437"/>
              <a:ext cx="27813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849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53059-4720-42D8-AE30-799B688E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V2: Vergelijken data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95E2479-832C-4D16-AAEC-82411D8F8918}"/>
              </a:ext>
            </a:extLst>
          </p:cNvPr>
          <p:cNvSpPr/>
          <p:nvPr/>
        </p:nvSpPr>
        <p:spPr>
          <a:xfrm>
            <a:off x="4119239" y="1677880"/>
            <a:ext cx="4678532" cy="50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DC54A6-60AA-4BC7-A3BC-486B5C699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8" b="10808"/>
          <a:stretch/>
        </p:blipFill>
        <p:spPr>
          <a:xfrm>
            <a:off x="665572" y="969369"/>
            <a:ext cx="10860856" cy="535154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4A075A3-296D-44EF-8EF9-FDF614263D13}"/>
              </a:ext>
            </a:extLst>
          </p:cNvPr>
          <p:cNvSpPr/>
          <p:nvPr/>
        </p:nvSpPr>
        <p:spPr>
          <a:xfrm>
            <a:off x="2278505" y="1677880"/>
            <a:ext cx="8169639" cy="464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096170-CEEE-433A-9A89-8F7358D80ED7}"/>
              </a:ext>
            </a:extLst>
          </p:cNvPr>
          <p:cNvGrpSpPr/>
          <p:nvPr/>
        </p:nvGrpSpPr>
        <p:grpSpPr>
          <a:xfrm>
            <a:off x="290217" y="438193"/>
            <a:ext cx="1807860" cy="1337321"/>
            <a:chOff x="313548" y="1071937"/>
            <a:chExt cx="2781300" cy="2057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419C72-661D-463F-8DDF-69767CCCE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313548" y="2100637"/>
              <a:ext cx="2781300" cy="342900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177FFD78-07D1-48CF-8DBE-541039CBA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313548" y="2443537"/>
              <a:ext cx="2781300" cy="342900"/>
            </a:xfrm>
            <a:prstGeom prst="rect">
              <a:avLst/>
            </a:prstGeom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C94B7E42-6BBA-4F9E-8AA9-CEE70CF77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0000"/>
            </a:blip>
            <a:stretch>
              <a:fillRect/>
            </a:stretch>
          </p:blipFill>
          <p:spPr>
            <a:xfrm>
              <a:off x="313548" y="1071937"/>
              <a:ext cx="2781300" cy="3429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902E546A-54FA-4D33-88ED-826F17A2D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3548" y="1414837"/>
              <a:ext cx="2781300" cy="34290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9FB1E70E-D147-4B79-B4E6-AB2D5C7EE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>
              <a:off x="313548" y="1757737"/>
              <a:ext cx="2781300" cy="342900"/>
            </a:xfrm>
            <a:prstGeom prst="rect">
              <a:avLst/>
            </a:prstGeom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A2EB0349-698E-4CE1-947A-A8BD65CBC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0000"/>
            </a:blip>
            <a:stretch>
              <a:fillRect/>
            </a:stretch>
          </p:blipFill>
          <p:spPr>
            <a:xfrm>
              <a:off x="313548" y="2786437"/>
              <a:ext cx="27813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6800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ECW">
      <a:dk1>
        <a:srgbClr val="000000"/>
      </a:dk1>
      <a:lt1>
        <a:srgbClr val="FFFFFF"/>
      </a:lt1>
      <a:dk2>
        <a:srgbClr val="1D344D"/>
      </a:dk2>
      <a:lt2>
        <a:srgbClr val="FFF5E9"/>
      </a:lt2>
      <a:accent1>
        <a:srgbClr val="F39200"/>
      </a:accent1>
      <a:accent2>
        <a:srgbClr val="FEE5C8"/>
      </a:accent2>
      <a:accent3>
        <a:srgbClr val="F39200"/>
      </a:accent3>
      <a:accent4>
        <a:srgbClr val="387B9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boTechniek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W_PPT_Template_font-exclude" id="{2F1E484E-F80C-D34F-9CE5-3ABAD2D04712}" vid="{79397803-6490-0649-B7CF-3CFD923F27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165</Words>
  <Application>Microsoft Office PowerPoint</Application>
  <PresentationFormat>Breedbeeld</PresentationFormat>
  <Paragraphs>44</Paragraphs>
  <Slides>19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Open Sans Light</vt:lpstr>
      <vt:lpstr>Kantoorthema</vt:lpstr>
      <vt:lpstr>Handreiking voor lokale analyse</vt:lpstr>
      <vt:lpstr>Leidraad</vt:lpstr>
      <vt:lpstr>Waarom een lokale analyse?</vt:lpstr>
      <vt:lpstr>PowerPoint-presentatie</vt:lpstr>
      <vt:lpstr>PowerPoint-presentatie</vt:lpstr>
      <vt:lpstr>V1: Verzamelen data</vt:lpstr>
      <vt:lpstr>V1: Verzamelen data</vt:lpstr>
      <vt:lpstr>V1: Verzamelen data</vt:lpstr>
      <vt:lpstr>V2: Vergelijken data</vt:lpstr>
      <vt:lpstr>V2: Vergelijken data</vt:lpstr>
      <vt:lpstr>V2: Vergelijken data</vt:lpstr>
      <vt:lpstr>V2: Vergelijken data</vt:lpstr>
      <vt:lpstr>V3: Verder analyseren data</vt:lpstr>
      <vt:lpstr>PowerPoint-presentatie</vt:lpstr>
      <vt:lpstr>P: Prioriteren buurten</vt:lpstr>
      <vt:lpstr>P: Weging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Wittenboer, ir. W.G.F. van den (Walter)</cp:lastModifiedBy>
  <cp:revision>32</cp:revision>
  <dcterms:created xsi:type="dcterms:W3CDTF">2019-10-14T07:16:58Z</dcterms:created>
  <dcterms:modified xsi:type="dcterms:W3CDTF">2019-10-22T18:50:55Z</dcterms:modified>
  <cp:category/>
</cp:coreProperties>
</file>